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3" r:id="rId1"/>
    <p:sldMasterId id="2147484325" r:id="rId2"/>
  </p:sldMasterIdLst>
  <p:notesMasterIdLst>
    <p:notesMasterId r:id="rId10"/>
  </p:notesMasterIdLst>
  <p:sldIdLst>
    <p:sldId id="259" r:id="rId3"/>
    <p:sldId id="260" r:id="rId4"/>
    <p:sldId id="268" r:id="rId5"/>
    <p:sldId id="283" r:id="rId6"/>
    <p:sldId id="276" r:id="rId7"/>
    <p:sldId id="273" r:id="rId8"/>
    <p:sldId id="280" r:id="rId9"/>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orbel"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itchFamily="34" charset="0"/>
        <a:ea typeface="+mn-ea"/>
        <a:cs typeface="+mn-cs"/>
      </a:defRPr>
    </a:lvl5pPr>
    <a:lvl6pPr marL="2286000" algn="l" defTabSz="914400" rtl="0" eaLnBrk="1" latinLnBrk="0" hangingPunct="1">
      <a:defRPr kern="1200">
        <a:solidFill>
          <a:schemeClr val="tx1"/>
        </a:solidFill>
        <a:latin typeface="Corbel" pitchFamily="34" charset="0"/>
        <a:ea typeface="+mn-ea"/>
        <a:cs typeface="+mn-cs"/>
      </a:defRPr>
    </a:lvl6pPr>
    <a:lvl7pPr marL="2743200" algn="l" defTabSz="914400" rtl="0" eaLnBrk="1" latinLnBrk="0" hangingPunct="1">
      <a:defRPr kern="1200">
        <a:solidFill>
          <a:schemeClr val="tx1"/>
        </a:solidFill>
        <a:latin typeface="Corbel" pitchFamily="34" charset="0"/>
        <a:ea typeface="+mn-ea"/>
        <a:cs typeface="+mn-cs"/>
      </a:defRPr>
    </a:lvl7pPr>
    <a:lvl8pPr marL="3200400" algn="l" defTabSz="914400" rtl="0" eaLnBrk="1" latinLnBrk="0" hangingPunct="1">
      <a:defRPr kern="1200">
        <a:solidFill>
          <a:schemeClr val="tx1"/>
        </a:solidFill>
        <a:latin typeface="Corbel" pitchFamily="34" charset="0"/>
        <a:ea typeface="+mn-ea"/>
        <a:cs typeface="+mn-cs"/>
      </a:defRPr>
    </a:lvl8pPr>
    <a:lvl9pPr marL="3657600" algn="l" defTabSz="914400" rtl="0" eaLnBrk="1" latinLnBrk="0" hangingPunct="1">
      <a:defRPr kern="1200">
        <a:solidFill>
          <a:schemeClr val="tx1"/>
        </a:solidFill>
        <a:latin typeface="Corbe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33CC"/>
    <a:srgbClr val="090355"/>
    <a:srgbClr val="099BDD"/>
    <a:srgbClr val="6C04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615" autoAdjust="0"/>
    <p:restoredTop sz="71688" autoAdjust="0"/>
  </p:normalViewPr>
  <p:slideViewPr>
    <p:cSldViewPr>
      <p:cViewPr varScale="1">
        <p:scale>
          <a:sx n="53" d="100"/>
          <a:sy n="53" d="100"/>
        </p:scale>
        <p:origin x="23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8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1ABFAA0C-438E-4B76-86AD-A7372BC436F6}" type="datetimeFigureOut">
              <a:rPr lang="en-US"/>
              <a:pPr>
                <a:defRPr/>
              </a:pPr>
              <a:t>9/18/2017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pPr>
              <a:defRPr/>
            </a:pPr>
            <a:fld id="{4CF63D49-BF32-4C07-81E0-7E99DE0DDF72}" type="slidenum">
              <a:rPr lang="en-US" altLang="en-US"/>
              <a:pPr>
                <a:defRPr/>
              </a:pPr>
              <a:t>‹#›</a:t>
            </a:fld>
            <a:endParaRPr lang="en-US" altLang="en-US" dirty="0"/>
          </a:p>
        </p:txBody>
      </p:sp>
    </p:spTree>
    <p:extLst>
      <p:ext uri="{BB962C8B-B14F-4D97-AF65-F5344CB8AC3E}">
        <p14:creationId xmlns:p14="http://schemas.microsoft.com/office/powerpoint/2010/main" val="3272086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l-anoninternationalconvention.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dirty="0">
                <a:latin typeface="Arial" panose="020B0604020202020204" pitchFamily="34" charset="0"/>
                <a:cs typeface="Arial" panose="020B0604020202020204" pitchFamily="34" charset="0"/>
              </a:rPr>
              <a:t>Al-Anon and Alateen members from around the world will come together at the beautiful waterfront of Baltimore, Maryland on July 6 – 8, 2018 for Al-Anon’s Sixth International Convention. On Thursday, July </a:t>
            </a:r>
            <a:r>
              <a:rPr lang="en-US" altLang="en-US" sz="1400" baseline="0" dirty="0">
                <a:latin typeface="Arial" panose="020B0604020202020204" pitchFamily="34" charset="0"/>
                <a:cs typeface="Arial" panose="020B0604020202020204" pitchFamily="34" charset="0"/>
              </a:rPr>
              <a:t>5</a:t>
            </a:r>
            <a:r>
              <a:rPr lang="en-US" altLang="en-US" sz="1400" dirty="0">
                <a:latin typeface="Arial" panose="020B0604020202020204" pitchFamily="34" charset="0"/>
                <a:cs typeface="Arial" panose="020B0604020202020204" pitchFamily="34" charset="0"/>
              </a:rPr>
              <a:t>, 2018, an extraordinary “Day of Connecting” is planned prior to the weekend events. </a:t>
            </a:r>
            <a:r>
              <a:rPr lang="en-US" altLang="en-US" sz="1400" b="1" dirty="0">
                <a:latin typeface="Arial" panose="020B0604020202020204" pitchFamily="34" charset="0"/>
                <a:cs typeface="Arial" panose="020B0604020202020204" pitchFamily="34" charset="0"/>
              </a:rPr>
              <a:t>&lt;CLICK&gt;</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2083ABC-776A-4BAD-8ABF-9B47C0EC5597}" type="slidenum">
              <a:rPr lang="en-US" altLang="en-US" smtClean="0"/>
              <a:pPr>
                <a:spcBef>
                  <a:spcPct val="0"/>
                </a:spcBef>
              </a:pPr>
              <a:t>1</a:t>
            </a:fld>
            <a:endParaRPr lang="en-US" altLang="en-US"/>
          </a:p>
        </p:txBody>
      </p:sp>
    </p:spTree>
    <p:extLst>
      <p:ext uri="{BB962C8B-B14F-4D97-AF65-F5344CB8AC3E}">
        <p14:creationId xmlns:p14="http://schemas.microsoft.com/office/powerpoint/2010/main" val="732374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xfrm>
            <a:off x="685800" y="44196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latin typeface="Arial" panose="020B0604020202020204" pitchFamily="34" charset="0"/>
                <a:cs typeface="Arial" panose="020B0604020202020204" pitchFamily="34" charset="0"/>
              </a:rPr>
              <a:t>Come a day early—July 5, 2018 and energize your program. The Day of Connecting is an opportunity to connect with staff members and volunteers (your Board of Trustees and Executive Committee) from the World Service Office in a variety of Al-Anon workshops, meetings and discussions. Seize the opportunity to share experiences and exchange ideas about Al-Anon service and leadership as we connect with others from around the world. </a:t>
            </a:r>
            <a:r>
              <a:rPr lang="en-US" altLang="en-US" sz="1400" b="1" dirty="0">
                <a:latin typeface="Arial" panose="020B0604020202020204" pitchFamily="34" charset="0"/>
                <a:cs typeface="Arial" panose="020B0604020202020204" pitchFamily="34" charset="0"/>
              </a:rPr>
              <a:t>&lt;CLICK&gt;</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50AE01E9-0111-434B-AAAA-D1B890A8C33A}" type="slidenum">
              <a:rPr lang="en-US" altLang="en-US" smtClean="0"/>
              <a:pPr>
                <a:spcBef>
                  <a:spcPct val="0"/>
                </a:spcBef>
              </a:pPr>
              <a:t>2</a:t>
            </a:fld>
            <a:endParaRPr lang="en-US" altLang="en-US"/>
          </a:p>
        </p:txBody>
      </p:sp>
    </p:spTree>
    <p:extLst>
      <p:ext uri="{BB962C8B-B14F-4D97-AF65-F5344CB8AC3E}">
        <p14:creationId xmlns:p14="http://schemas.microsoft.com/office/powerpoint/2010/main" val="2490003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latin typeface="Arial" panose="020B0604020202020204" pitchFamily="34" charset="0"/>
                <a:cs typeface="Arial" panose="020B0604020202020204" pitchFamily="34" charset="0"/>
              </a:rPr>
              <a:t>What’s on the agenda? Presentations, panels, speakers and roundtable discussions are planned. The purpose of the day is to learn more about our Structure, our service and ourselves while sharing ideas about leadership and participation in Al-Anon. </a:t>
            </a:r>
            <a:r>
              <a:rPr lang="en-US" altLang="en-US" sz="1400" b="1" dirty="0">
                <a:latin typeface="Arial" panose="020B0604020202020204" pitchFamily="34" charset="0"/>
                <a:cs typeface="Arial" panose="020B0604020202020204" pitchFamily="34" charset="0"/>
              </a:rPr>
              <a:t>&lt;CLICK&gt;</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87BE8172-F5BF-43D4-8CA5-C29A50834675}" type="slidenum">
              <a:rPr lang="en-US" altLang="en-US" smtClean="0"/>
              <a:pPr>
                <a:spcBef>
                  <a:spcPct val="0"/>
                </a:spcBef>
              </a:pPr>
              <a:t>3</a:t>
            </a:fld>
            <a:endParaRPr lang="en-US" altLang="en-US"/>
          </a:p>
        </p:txBody>
      </p:sp>
    </p:spTree>
    <p:extLst>
      <p:ext uri="{BB962C8B-B14F-4D97-AF65-F5344CB8AC3E}">
        <p14:creationId xmlns:p14="http://schemas.microsoft.com/office/powerpoint/2010/main" val="105222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latin typeface="Arial" panose="020B0604020202020204" pitchFamily="34" charset="0"/>
                <a:cs typeface="Arial" panose="020B0604020202020204" pitchFamily="34" charset="0"/>
              </a:rPr>
              <a:t>Some of the topics at the Day of Connecting include: </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Know Your WSO – Service IS Its Middle Name!</a:t>
            </a:r>
          </a:p>
          <a:p>
            <a:pPr eaLnBrk="1" hangingPunct="1">
              <a:spcBef>
                <a:spcPct val="0"/>
              </a:spcBef>
            </a:pPr>
            <a:r>
              <a:rPr lang="en-US" altLang="en-US" sz="1400" dirty="0">
                <a:latin typeface="Arial" panose="020B0604020202020204" pitchFamily="34" charset="0"/>
                <a:cs typeface="Arial" panose="020B0604020202020204" pitchFamily="34" charset="0"/>
              </a:rPr>
              <a:t>Telephone Book or the Internet – What’s Your Digital Age?</a:t>
            </a:r>
          </a:p>
          <a:p>
            <a:pPr eaLnBrk="1" hangingPunct="1">
              <a:spcBef>
                <a:spcPct val="0"/>
              </a:spcBef>
            </a:pPr>
            <a:r>
              <a:rPr lang="en-US" altLang="en-US" sz="1400" dirty="0">
                <a:latin typeface="Arial" panose="020B0604020202020204" pitchFamily="34" charset="0"/>
                <a:cs typeface="Arial" panose="020B0604020202020204" pitchFamily="34" charset="0"/>
              </a:rPr>
              <a:t>Tag – You’re It! Now What? Becoming the Leader Others Know You Can Be</a:t>
            </a:r>
          </a:p>
          <a:p>
            <a:pPr eaLnBrk="1" hangingPunct="1">
              <a:spcBef>
                <a:spcPct val="0"/>
              </a:spcBef>
            </a:pPr>
            <a:r>
              <a:rPr lang="en-US" altLang="en-US" sz="1400" dirty="0">
                <a:latin typeface="Arial" panose="020B0604020202020204" pitchFamily="34" charset="0"/>
                <a:cs typeface="Arial" panose="020B0604020202020204" pitchFamily="34" charset="0"/>
              </a:rPr>
              <a:t>Al-Anon’s International Reach – Our Worldwide Fellowship</a:t>
            </a:r>
          </a:p>
          <a:p>
            <a:pPr eaLnBrk="1" hangingPunct="1">
              <a:spcBef>
                <a:spcPct val="0"/>
              </a:spcBef>
            </a:pPr>
            <a:r>
              <a:rPr lang="en-US" altLang="en-US" sz="1400" dirty="0">
                <a:latin typeface="Arial" panose="020B0604020202020204" pitchFamily="34" charset="0"/>
                <a:cs typeface="Arial" panose="020B0604020202020204" pitchFamily="34" charset="0"/>
              </a:rPr>
              <a:t>Attitudes – Are Mine Worth Catching? The Twelve Traditions</a:t>
            </a:r>
          </a:p>
          <a:p>
            <a:pPr eaLnBrk="1" hangingPunct="1">
              <a:spcBef>
                <a:spcPct val="0"/>
              </a:spcBef>
            </a:pPr>
            <a:r>
              <a:rPr lang="en-US" altLang="en-US" sz="1400" dirty="0">
                <a:latin typeface="Arial" panose="020B0604020202020204" pitchFamily="34" charset="0"/>
                <a:cs typeface="Arial" panose="020B0604020202020204" pitchFamily="34" charset="0"/>
              </a:rPr>
              <a:t>Are They Still Al-Anon’s Best Kept Secret? The Twelve Concepts of Service</a:t>
            </a:r>
          </a:p>
          <a:p>
            <a:pPr eaLnBrk="1" hangingPunct="1">
              <a:spcBef>
                <a:spcPct val="0"/>
              </a:spcBef>
            </a:pPr>
            <a:r>
              <a:rPr lang="en-US" altLang="en-US" sz="1400" dirty="0">
                <a:latin typeface="Arial" panose="020B0604020202020204" pitchFamily="34" charset="0"/>
                <a:cs typeface="Arial" panose="020B0604020202020204" pitchFamily="34" charset="0"/>
              </a:rPr>
              <a:t>“Face Time”—Not What It Used to Be! The Changing “Face” of Meetings</a:t>
            </a:r>
          </a:p>
          <a:p>
            <a:pPr eaLnBrk="1" hangingPunct="1">
              <a:spcBef>
                <a:spcPct val="0"/>
              </a:spcBef>
            </a:pPr>
            <a:r>
              <a:rPr lang="en-US" altLang="en-US" sz="1400" dirty="0">
                <a:latin typeface="Arial" panose="020B0604020202020204" pitchFamily="34" charset="0"/>
                <a:cs typeface="Arial" panose="020B0604020202020204" pitchFamily="34" charset="0"/>
              </a:rPr>
              <a:t> </a:t>
            </a:r>
          </a:p>
          <a:p>
            <a:pPr eaLnBrk="1" hangingPunct="1">
              <a:spcBef>
                <a:spcPct val="0"/>
              </a:spcBef>
            </a:pPr>
            <a:r>
              <a:rPr lang="en-US" altLang="en-US" sz="1400" dirty="0">
                <a:latin typeface="Arial" panose="020B0604020202020204" pitchFamily="34" charset="0"/>
                <a:cs typeface="Arial" panose="020B0604020202020204" pitchFamily="34" charset="0"/>
              </a:rPr>
              <a:t>There are many more topics on the agenda—these are just a few!  </a:t>
            </a:r>
            <a:r>
              <a:rPr lang="en-US" altLang="en-US" sz="1400" b="1" dirty="0">
                <a:latin typeface="Arial" panose="020B0604020202020204" pitchFamily="34" charset="0"/>
                <a:cs typeface="Arial" panose="020B0604020202020204" pitchFamily="34" charset="0"/>
              </a:rPr>
              <a:t>&lt;CLICK&gt;</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CF20F5E0-274A-4495-8DDE-327CA8986586}" type="slidenum">
              <a:rPr lang="en-US" altLang="en-US" smtClean="0">
                <a:solidFill>
                  <a:srgbClr val="000000"/>
                </a:solidFill>
              </a:rPr>
              <a:pPr>
                <a:spcBef>
                  <a:spcPct val="0"/>
                </a:spcBef>
              </a:pPr>
              <a:t>4</a:t>
            </a:fld>
            <a:endParaRPr lang="en-US" altLang="en-US">
              <a:solidFill>
                <a:srgbClr val="000000"/>
              </a:solidFill>
            </a:endParaRPr>
          </a:p>
        </p:txBody>
      </p:sp>
    </p:spTree>
    <p:extLst>
      <p:ext uri="{BB962C8B-B14F-4D97-AF65-F5344CB8AC3E}">
        <p14:creationId xmlns:p14="http://schemas.microsoft.com/office/powerpoint/2010/main" val="3347722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685800" y="44196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latin typeface="Arial" panose="020B0604020202020204" pitchFamily="34" charset="0"/>
                <a:cs typeface="Arial" panose="020B0604020202020204" pitchFamily="34" charset="0"/>
              </a:rPr>
              <a:t>Beginning in September, registration information is available to the fellowship on our Convention website </a:t>
            </a:r>
            <a:r>
              <a:rPr lang="en-US" altLang="en-US" sz="1400" u="sng" dirty="0">
                <a:solidFill>
                  <a:srgbClr val="3333CC"/>
                </a:solidFill>
                <a:latin typeface="Arial" panose="020B0604020202020204" pitchFamily="34" charset="0"/>
                <a:cs typeface="Arial" panose="020B0604020202020204" pitchFamily="34" charset="0"/>
              </a:rPr>
              <a:t>www.al-anon.org/international</a:t>
            </a:r>
            <a:r>
              <a:rPr lang="en-US" altLang="en-US" sz="1400" u="none" baseline="0" dirty="0">
                <a:latin typeface="Arial" panose="020B0604020202020204" pitchFamily="34" charset="0"/>
                <a:cs typeface="Arial" panose="020B0604020202020204" pitchFamily="34" charset="0"/>
              </a:rPr>
              <a:t> and will include information about the Day of Connecting.</a:t>
            </a:r>
            <a:endParaRPr lang="en-US" altLang="en-US" sz="1400" u="sng"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 </a:t>
            </a:r>
          </a:p>
          <a:p>
            <a:pPr eaLnBrk="1" hangingPunct="1">
              <a:spcBef>
                <a:spcPct val="0"/>
              </a:spcBef>
            </a:pPr>
            <a:r>
              <a:rPr lang="en-US" altLang="en-US" sz="1400" dirty="0">
                <a:latin typeface="Arial" panose="020B0604020202020204" pitchFamily="34" charset="0"/>
                <a:cs typeface="Arial" panose="020B0604020202020204" pitchFamily="34" charset="0"/>
              </a:rPr>
              <a:t>Information will also be available in </a:t>
            </a:r>
            <a:r>
              <a:rPr lang="en-US" altLang="en-US" sz="1400" i="1" dirty="0">
                <a:latin typeface="Arial" panose="020B0604020202020204" pitchFamily="34" charset="0"/>
                <a:cs typeface="Arial" panose="020B0604020202020204" pitchFamily="34" charset="0"/>
              </a:rPr>
              <a:t>The Forum</a:t>
            </a:r>
            <a:r>
              <a:rPr lang="en-US" altLang="en-US" sz="1400" dirty="0">
                <a:latin typeface="Arial" panose="020B0604020202020204" pitchFamily="34" charset="0"/>
                <a:cs typeface="Arial" panose="020B0604020202020204" pitchFamily="34" charset="0"/>
              </a:rPr>
              <a:t>, </a:t>
            </a:r>
            <a:r>
              <a:rPr lang="en-US" altLang="en-US" sz="1400" i="1" dirty="0">
                <a:latin typeface="Arial" panose="020B0604020202020204" pitchFamily="34" charset="0"/>
                <a:cs typeface="Arial" panose="020B0604020202020204" pitchFamily="34" charset="0"/>
              </a:rPr>
              <a:t>In the Loop  </a:t>
            </a:r>
            <a:r>
              <a:rPr lang="en-US" altLang="en-US" sz="1400" dirty="0">
                <a:latin typeface="Arial" panose="020B0604020202020204" pitchFamily="34" charset="0"/>
                <a:cs typeface="Arial" panose="020B0604020202020204" pitchFamily="34" charset="0"/>
              </a:rPr>
              <a:t>(formerly </a:t>
            </a:r>
            <a:r>
              <a:rPr lang="en-US" altLang="en-US" sz="1400" i="1" dirty="0">
                <a:latin typeface="Arial" panose="020B0604020202020204" pitchFamily="34" charset="0"/>
                <a:cs typeface="Arial" panose="020B0604020202020204" pitchFamily="34" charset="0"/>
              </a:rPr>
              <a:t>Group e-News</a:t>
            </a:r>
            <a:r>
              <a:rPr lang="en-US" altLang="en-US" sz="1400" dirty="0">
                <a:latin typeface="Arial" panose="020B0604020202020204" pitchFamily="34" charset="0"/>
                <a:cs typeface="Arial" panose="020B0604020202020204" pitchFamily="34" charset="0"/>
              </a:rPr>
              <a:t>), other Group mailings, AFG Connects: the Announcements Community for members and the WSO Members’ website. </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Look for reminders about registration in print and in electronic group mailings. </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Remember, the 2018 International will have its own website for ease of registration: </a:t>
            </a:r>
          </a:p>
          <a:p>
            <a:pPr eaLnBrk="1" hangingPunct="1">
              <a:spcBef>
                <a:spcPct val="0"/>
              </a:spcBef>
            </a:pPr>
            <a:r>
              <a:rPr lang="en-US" altLang="en-US" sz="1400" dirty="0">
                <a:latin typeface="Arial" panose="020B0604020202020204" pitchFamily="34" charset="0"/>
                <a:cs typeface="Arial" panose="020B0604020202020204" pitchFamily="34" charset="0"/>
                <a:hlinkClick r:id="rId3"/>
              </a:rPr>
              <a:t>www.al-anon.org/international</a:t>
            </a:r>
            <a:r>
              <a:rPr lang="en-US" altLang="en-US" sz="1400" dirty="0">
                <a:latin typeface="Arial" panose="020B0604020202020204" pitchFamily="34" charset="0"/>
                <a:cs typeface="Arial" panose="020B0604020202020204" pitchFamily="34" charset="0"/>
              </a:rPr>
              <a:t>  </a:t>
            </a:r>
            <a:r>
              <a:rPr lang="en-US" altLang="en-US" sz="1400" b="1" dirty="0">
                <a:latin typeface="Arial" panose="020B0604020202020204" pitchFamily="34" charset="0"/>
                <a:cs typeface="Arial" panose="020B0604020202020204" pitchFamily="34" charset="0"/>
              </a:rPr>
              <a:t>&lt;CLICK&gt;</a:t>
            </a:r>
          </a:p>
          <a:p>
            <a:pPr eaLnBrk="1" hangingPunct="1">
              <a:spcBef>
                <a:spcPct val="0"/>
              </a:spcBef>
            </a:pPr>
            <a:endParaRPr lang="en-US" altLang="en-US" sz="1400"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1E21800E-B9B4-442F-AA28-324807C175B6}" type="slidenum">
              <a:rPr lang="en-US" altLang="en-US" smtClean="0"/>
              <a:pPr>
                <a:spcBef>
                  <a:spcPct val="0"/>
                </a:spcBef>
              </a:pPr>
              <a:t>5</a:t>
            </a:fld>
            <a:endParaRPr lang="en-US" altLang="en-US"/>
          </a:p>
        </p:txBody>
      </p:sp>
    </p:spTree>
    <p:extLst>
      <p:ext uri="{BB962C8B-B14F-4D97-AF65-F5344CB8AC3E}">
        <p14:creationId xmlns:p14="http://schemas.microsoft.com/office/powerpoint/2010/main" val="470601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Plan to register for the Day of Connecting on July 5, 2018—a day dedicated to connecting with staff members and volunteers from the World Service Office featuring exciting topics about service and leadership. </a:t>
            </a:r>
          </a:p>
          <a:p>
            <a:pPr eaLnBrk="1" hangingPunct="1">
              <a:spcBef>
                <a:spcPct val="0"/>
              </a:spcBef>
            </a:pPr>
            <a:endParaRPr lang="en-US" altLang="en-US" sz="1400" dirty="0"/>
          </a:p>
          <a:p>
            <a:pPr eaLnBrk="1" hangingPunct="1">
              <a:spcBef>
                <a:spcPct val="0"/>
              </a:spcBef>
            </a:pPr>
            <a:r>
              <a:rPr lang="en-US" altLang="en-US" sz="1400" dirty="0"/>
              <a:t>Registration for this one-day event is limited to 1,500 people so register early! You won’t want to miss this special day preceding the Sixth International Convention in Baltimore. </a:t>
            </a:r>
          </a:p>
          <a:p>
            <a:pPr eaLnBrk="1" hangingPunct="1">
              <a:spcBef>
                <a:spcPct val="0"/>
              </a:spcBef>
            </a:pPr>
            <a:r>
              <a:rPr lang="en-US" altLang="en-US" sz="1400" b="1" dirty="0"/>
              <a:t>&lt;CLICK&gt;</a:t>
            </a:r>
          </a:p>
          <a:p>
            <a:pPr eaLnBrk="1" hangingPunct="1">
              <a:spcBef>
                <a:spcPct val="0"/>
              </a:spcBef>
            </a:pPr>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EB8FBA43-2F7A-4281-9814-6CB50BEE4E10}" type="slidenum">
              <a:rPr lang="en-US" altLang="en-US" smtClean="0"/>
              <a:pPr>
                <a:spcBef>
                  <a:spcPct val="0"/>
                </a:spcBef>
              </a:pPr>
              <a:t>6</a:t>
            </a:fld>
            <a:endParaRPr lang="en-US" altLang="en-US"/>
          </a:p>
        </p:txBody>
      </p:sp>
    </p:spTree>
    <p:extLst>
      <p:ext uri="{BB962C8B-B14F-4D97-AF65-F5344CB8AC3E}">
        <p14:creationId xmlns:p14="http://schemas.microsoft.com/office/powerpoint/2010/main" val="42998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xfrm>
            <a:off x="609600" y="44196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Let’s connect. (What a concept!!) Looking forward to seeing you there on Thursday, July 5, 2018! </a:t>
            </a:r>
            <a:r>
              <a:rPr lang="en-US" altLang="en-US" sz="1400" b="1" dirty="0"/>
              <a:t>&lt;CLICK&gt;</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0D9BC637-1636-4132-B2C6-5566CB199EE9}" type="slidenum">
              <a:rPr lang="en-US" altLang="en-US" smtClean="0"/>
              <a:pPr>
                <a:spcBef>
                  <a:spcPct val="0"/>
                </a:spcBef>
              </a:pPr>
              <a:t>7</a:t>
            </a:fld>
            <a:endParaRPr lang="en-US" altLang="en-US"/>
          </a:p>
        </p:txBody>
      </p:sp>
    </p:spTree>
    <p:extLst>
      <p:ext uri="{BB962C8B-B14F-4D97-AF65-F5344CB8AC3E}">
        <p14:creationId xmlns:p14="http://schemas.microsoft.com/office/powerpoint/2010/main" val="1708260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4763" y="2058988"/>
            <a:ext cx="9147176"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46A20630-88B1-4A96-AE0A-F359A4A37D71}" type="datetime1">
              <a:rPr lang="en-US"/>
              <a:pPr>
                <a:defRPr/>
              </a:pPr>
              <a:t>9/18/2017</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3D934E-7C40-4564-9403-A9F2C3ABAA8D}" type="slidenum">
              <a:rPr lang="en-US" altLang="en-US"/>
              <a:pPr>
                <a:defRPr/>
              </a:pPr>
              <a:t>‹#›</a:t>
            </a:fld>
            <a:endParaRPr lang="en-US" altLang="en-US" dirty="0"/>
          </a:p>
        </p:txBody>
      </p:sp>
    </p:spTree>
    <p:extLst>
      <p:ext uri="{BB962C8B-B14F-4D97-AF65-F5344CB8AC3E}">
        <p14:creationId xmlns:p14="http://schemas.microsoft.com/office/powerpoint/2010/main" val="98843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5953125"/>
            <a:ext cx="812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2AEC0FBE-C35A-4629-9F86-65441497D303}" type="datetime1">
              <a:rPr lang="en-US"/>
              <a:pPr>
                <a:defRPr/>
              </a:pPr>
              <a:t>9/18/2017</a:t>
            </a:fld>
            <a:endParaRPr lang="en-US" dirty="0"/>
          </a:p>
        </p:txBody>
      </p:sp>
      <p:sp>
        <p:nvSpPr>
          <p:cNvPr id="4" name="Footer Placeholder 2"/>
          <p:cNvSpPr>
            <a:spLocks noGrp="1"/>
          </p:cNvSpPr>
          <p:nvPr>
            <p:ph type="ftr" sz="quarter" idx="11"/>
          </p:nvPr>
        </p:nvSpPr>
        <p:spPr/>
        <p:txBody>
          <a:bodyPr/>
          <a:lstStyle>
            <a:lvl1pPr>
              <a:defRPr dirty="0"/>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605860E4-8B88-4A89-8B51-39239D99299E}" type="slidenum">
              <a:rPr lang="en-US" altLang="en-US"/>
              <a:pPr>
                <a:defRPr/>
              </a:pPr>
              <a:t>‹#›</a:t>
            </a:fld>
            <a:endParaRPr lang="en-US" altLang="en-US" dirty="0"/>
          </a:p>
        </p:txBody>
      </p:sp>
    </p:spTree>
    <p:extLst>
      <p:ext uri="{BB962C8B-B14F-4D97-AF65-F5344CB8AC3E}">
        <p14:creationId xmlns:p14="http://schemas.microsoft.com/office/powerpoint/2010/main" val="2755915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600" y="6494463"/>
            <a:ext cx="26670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5575" y="6005513"/>
            <a:ext cx="8128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lvl1pPr>
              <a:defRPr/>
            </a:lvl1pPr>
          </a:lstStyle>
          <a:p>
            <a:pPr>
              <a:defRPr/>
            </a:pPr>
            <a:fld id="{A47E3F4C-95EC-4CF0-A234-7DBF7EA955B7}" type="datetime1">
              <a:rPr lang="en-US"/>
              <a:pPr>
                <a:defRPr/>
              </a:pPr>
              <a:t>9/18/2017</a:t>
            </a:fld>
            <a:endParaRPr lang="en-US" dirty="0"/>
          </a:p>
        </p:txBody>
      </p:sp>
      <p:sp>
        <p:nvSpPr>
          <p:cNvPr id="9" name="Footer Placeholder 5"/>
          <p:cNvSpPr>
            <a:spLocks noGrp="1"/>
          </p:cNvSpPr>
          <p:nvPr>
            <p:ph type="ftr" sz="quarter" idx="11"/>
          </p:nvPr>
        </p:nvSpPr>
        <p:spPr/>
        <p:txBody>
          <a:bodyPr/>
          <a:lstStyle>
            <a:lvl1pPr>
              <a:defRPr dirty="0"/>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F0E1E053-12A0-459B-99E2-C6FCC8B6549A}" type="slidenum">
              <a:rPr lang="en-US" altLang="en-US"/>
              <a:pPr>
                <a:defRPr/>
              </a:pPr>
              <a:t>‹#›</a:t>
            </a:fld>
            <a:endParaRPr lang="en-US" altLang="en-US" dirty="0"/>
          </a:p>
        </p:txBody>
      </p:sp>
    </p:spTree>
    <p:extLst>
      <p:ext uri="{BB962C8B-B14F-4D97-AF65-F5344CB8AC3E}">
        <p14:creationId xmlns:p14="http://schemas.microsoft.com/office/powerpoint/2010/main" val="1662589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938" y="5953125"/>
            <a:ext cx="812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3"/>
          <p:cNvSpPr>
            <a:spLocks noGrp="1"/>
          </p:cNvSpPr>
          <p:nvPr>
            <p:ph type="dt" sz="half" idx="10"/>
          </p:nvPr>
        </p:nvSpPr>
        <p:spPr/>
        <p:txBody>
          <a:bodyPr/>
          <a:lstStyle>
            <a:lvl1pPr>
              <a:defRPr/>
            </a:lvl1pPr>
          </a:lstStyle>
          <a:p>
            <a:pPr>
              <a:defRPr/>
            </a:pPr>
            <a:fld id="{23B861E6-0B0E-4363-914A-07146C14B652}" type="datetime1">
              <a:rPr lang="en-US"/>
              <a:pPr>
                <a:defRPr/>
              </a:pPr>
              <a:t>9/18/2017</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4986067-FB57-4061-BC81-0189CC98B55A}" type="slidenum">
              <a:rPr lang="en-US" altLang="en-US"/>
              <a:pPr>
                <a:defRPr/>
              </a:pPr>
              <a:t>‹#›</a:t>
            </a:fld>
            <a:endParaRPr lang="en-US" altLang="en-US" dirty="0"/>
          </a:p>
        </p:txBody>
      </p:sp>
    </p:spTree>
    <p:extLst>
      <p:ext uri="{BB962C8B-B14F-4D97-AF65-F5344CB8AC3E}">
        <p14:creationId xmlns:p14="http://schemas.microsoft.com/office/powerpoint/2010/main" val="3463136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043613"/>
            <a:ext cx="8128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AD02DBB-7BFC-4932-91F0-13CFB5805AAC}" type="datetime1">
              <a:rPr lang="en-US"/>
              <a:pPr>
                <a:defRPr/>
              </a:pPr>
              <a:t>9/18/2017</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8C408F-03EA-497D-A05D-C76C75D585F2}" type="slidenum">
              <a:rPr lang="en-US" altLang="en-US"/>
              <a:pPr>
                <a:defRPr/>
              </a:pPr>
              <a:t>‹#›</a:t>
            </a:fld>
            <a:endParaRPr lang="en-US" altLang="en-US" dirty="0"/>
          </a:p>
        </p:txBody>
      </p:sp>
    </p:spTree>
    <p:extLst>
      <p:ext uri="{BB962C8B-B14F-4D97-AF65-F5344CB8AC3E}">
        <p14:creationId xmlns:p14="http://schemas.microsoft.com/office/powerpoint/2010/main" val="2703016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6764338"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8" y="6008688"/>
            <a:ext cx="8128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628650" y="6423025"/>
            <a:ext cx="2057400" cy="365125"/>
          </a:xfrm>
        </p:spPr>
        <p:txBody>
          <a:bodyPr/>
          <a:lstStyle>
            <a:lvl1pPr>
              <a:defRPr/>
            </a:lvl1pPr>
          </a:lstStyle>
          <a:p>
            <a:pPr>
              <a:defRPr/>
            </a:pPr>
            <a:fld id="{6375D888-E03B-4629-8461-196835D01A8F}" type="datetime1">
              <a:rPr lang="en-US"/>
              <a:pPr>
                <a:defRPr/>
              </a:pPr>
              <a:t>9/18/2017</a:t>
            </a:fld>
            <a:endParaRPr lang="en-US" dirty="0"/>
          </a:p>
        </p:txBody>
      </p:sp>
      <p:sp>
        <p:nvSpPr>
          <p:cNvPr id="7" name="Footer Placeholder 4"/>
          <p:cNvSpPr>
            <a:spLocks noGrp="1"/>
          </p:cNvSpPr>
          <p:nvPr>
            <p:ph type="ftr" sz="quarter" idx="11"/>
          </p:nvPr>
        </p:nvSpPr>
        <p:spPr>
          <a:xfrm>
            <a:off x="2832100" y="6423025"/>
            <a:ext cx="3209925" cy="365125"/>
          </a:xfrm>
        </p:spPr>
        <p:txBody>
          <a:bodyPr/>
          <a:lstStyle>
            <a:lvl1pPr>
              <a:defRPr dirty="0"/>
            </a:lvl1pPr>
          </a:lstStyle>
          <a:p>
            <a:pPr>
              <a:defRPr/>
            </a:pPr>
            <a:endParaRPr lang="en-US"/>
          </a:p>
        </p:txBody>
      </p:sp>
      <p:sp>
        <p:nvSpPr>
          <p:cNvPr id="8" name="Slide Number Placeholder 5"/>
          <p:cNvSpPr>
            <a:spLocks noGrp="1"/>
          </p:cNvSpPr>
          <p:nvPr>
            <p:ph type="sldNum" sz="quarter" idx="12"/>
          </p:nvPr>
        </p:nvSpPr>
        <p:spPr>
          <a:xfrm>
            <a:off x="6054725" y="6423025"/>
            <a:ext cx="660400" cy="365125"/>
          </a:xfrm>
        </p:spPr>
        <p:txBody>
          <a:bodyPr/>
          <a:lstStyle>
            <a:lvl1pPr>
              <a:defRPr/>
            </a:lvl1pPr>
          </a:lstStyle>
          <a:p>
            <a:pPr>
              <a:defRPr/>
            </a:pPr>
            <a:fld id="{F392F700-CFA5-44EF-9FB0-8D780A98F7C0}" type="slidenum">
              <a:rPr lang="en-US" altLang="en-US"/>
              <a:pPr>
                <a:defRPr/>
              </a:pPr>
              <a:t>‹#›</a:t>
            </a:fld>
            <a:endParaRPr lang="en-US" altLang="en-US" dirty="0"/>
          </a:p>
        </p:txBody>
      </p:sp>
    </p:spTree>
    <p:extLst>
      <p:ext uri="{BB962C8B-B14F-4D97-AF65-F5344CB8AC3E}">
        <p14:creationId xmlns:p14="http://schemas.microsoft.com/office/powerpoint/2010/main" val="414913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p:cNvPr>
          <p:cNvSpPr/>
          <p:nvPr/>
        </p:nvSpPr>
        <p:spPr>
          <a:xfrm>
            <a:off x="-4763" y="2058988"/>
            <a:ext cx="9147176"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Date Placeholder 3">
            <a:extLst/>
          </p:cNvPr>
          <p:cNvSpPr>
            <a:spLocks noGrp="1"/>
          </p:cNvSpPr>
          <p:nvPr>
            <p:ph type="dt" sz="half" idx="10"/>
          </p:nvPr>
        </p:nvSpPr>
        <p:spPr/>
        <p:txBody>
          <a:bodyPr/>
          <a:lstStyle>
            <a:lvl1pPr>
              <a:defRPr/>
            </a:lvl1pPr>
          </a:lstStyle>
          <a:p>
            <a:pPr>
              <a:defRPr/>
            </a:pPr>
            <a:fld id="{355E8D83-6A0A-4F93-82B7-EF3927BAD8FC}" type="datetime1">
              <a:rPr lang="en-US"/>
              <a:pPr>
                <a:defRPr/>
              </a:pPr>
              <a:t>9/18/2017</a:t>
            </a:fld>
            <a:endParaRPr lang="en-US" dirty="0"/>
          </a:p>
        </p:txBody>
      </p:sp>
      <p:sp>
        <p:nvSpPr>
          <p:cNvPr id="6" name="Footer Placeholder 4">
            <a:extLst/>
          </p:cNvPr>
          <p:cNvSpPr>
            <a:spLocks noGrp="1"/>
          </p:cNvSpPr>
          <p:nvPr>
            <p:ph type="ftr" sz="quarter" idx="11"/>
          </p:nvPr>
        </p:nvSpPr>
        <p:spPr/>
        <p:txBody>
          <a:bodyPr/>
          <a:lstStyle>
            <a:lvl1pPr>
              <a:defRPr dirty="0"/>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3B6BC25C-68C6-437C-A993-B8FC1154F930}" type="slidenum">
              <a:rPr lang="en-US" altLang="en-US"/>
              <a:pPr>
                <a:defRPr/>
              </a:pPr>
              <a:t>‹#›</a:t>
            </a:fld>
            <a:endParaRPr lang="en-US" altLang="en-US" dirty="0"/>
          </a:p>
        </p:txBody>
      </p:sp>
    </p:spTree>
    <p:extLst>
      <p:ext uri="{BB962C8B-B14F-4D97-AF65-F5344CB8AC3E}">
        <p14:creationId xmlns:p14="http://schemas.microsoft.com/office/powerpoint/2010/main" val="3585296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p:cNvPr>
          <p:cNvSpPr>
            <a:spLocks noGrp="1"/>
          </p:cNvSpPr>
          <p:nvPr>
            <p:ph type="dt" sz="half" idx="10"/>
          </p:nvPr>
        </p:nvSpPr>
        <p:spPr/>
        <p:txBody>
          <a:bodyPr/>
          <a:lstStyle>
            <a:lvl1pPr>
              <a:defRPr/>
            </a:lvl1pPr>
          </a:lstStyle>
          <a:p>
            <a:pPr>
              <a:defRPr/>
            </a:pPr>
            <a:fld id="{F9362080-BE66-425A-AF5B-D7513849ADC8}" type="datetime1">
              <a:rPr lang="en-US"/>
              <a:pPr>
                <a:defRPr/>
              </a:pPr>
              <a:t>9/18/2017</a:t>
            </a:fld>
            <a:endParaRPr lang="en-US" dirty="0"/>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52172143-5C9D-405B-9999-2D8BE506FDF2}" type="slidenum">
              <a:rPr lang="en-US" altLang="en-US"/>
              <a:pPr>
                <a:defRPr/>
              </a:pPr>
              <a:t>‹#›</a:t>
            </a:fld>
            <a:endParaRPr lang="en-US" altLang="en-US" dirty="0"/>
          </a:p>
        </p:txBody>
      </p:sp>
    </p:spTree>
    <p:extLst>
      <p:ext uri="{BB962C8B-B14F-4D97-AF65-F5344CB8AC3E}">
        <p14:creationId xmlns:p14="http://schemas.microsoft.com/office/powerpoint/2010/main" val="2370470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p:cNvPr>
          <p:cNvSpPr/>
          <p:nvPr/>
        </p:nvSpPr>
        <p:spPr>
          <a:xfrm>
            <a:off x="-4763" y="2058988"/>
            <a:ext cx="9147176"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p:cNvPr>
          <p:cNvSpPr>
            <a:spLocks noGrp="1"/>
          </p:cNvSpPr>
          <p:nvPr>
            <p:ph type="dt" sz="half" idx="10"/>
          </p:nvPr>
        </p:nvSpPr>
        <p:spPr/>
        <p:txBody>
          <a:bodyPr/>
          <a:lstStyle>
            <a:lvl1pPr>
              <a:defRPr>
                <a:solidFill>
                  <a:srgbClr val="099BDD"/>
                </a:solidFill>
              </a:defRPr>
            </a:lvl1pPr>
          </a:lstStyle>
          <a:p>
            <a:pPr>
              <a:defRPr/>
            </a:pPr>
            <a:fld id="{74659A33-01C7-4062-8E7E-AD36C2795B80}" type="datetime1">
              <a:rPr lang="en-US"/>
              <a:pPr>
                <a:defRPr/>
              </a:pPr>
              <a:t>9/18/2017</a:t>
            </a:fld>
            <a:endParaRPr lang="en-US" dirty="0"/>
          </a:p>
        </p:txBody>
      </p:sp>
      <p:sp>
        <p:nvSpPr>
          <p:cNvPr id="6" name="Footer Placeholder 4">
            <a:extLst/>
          </p:cNvPr>
          <p:cNvSpPr>
            <a:spLocks noGrp="1"/>
          </p:cNvSpPr>
          <p:nvPr>
            <p:ph type="ftr" sz="quarter" idx="11"/>
          </p:nvPr>
        </p:nvSpPr>
        <p:spPr/>
        <p:txBody>
          <a:bodyPr/>
          <a:lstStyle>
            <a:lvl1pPr>
              <a:defRPr dirty="0">
                <a:solidFill>
                  <a:srgbClr val="099BDD"/>
                </a:solidFill>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solidFill>
                  <a:srgbClr val="099BDD"/>
                </a:solidFill>
              </a:defRPr>
            </a:lvl1pPr>
          </a:lstStyle>
          <a:p>
            <a:pPr>
              <a:defRPr/>
            </a:pPr>
            <a:fld id="{EE47D98B-8727-49E9-BF65-4E1956304652}" type="slidenum">
              <a:rPr lang="en-US" altLang="en-US"/>
              <a:pPr>
                <a:defRPr/>
              </a:pPr>
              <a:t>‹#›</a:t>
            </a:fld>
            <a:endParaRPr lang="en-US" altLang="en-US" dirty="0"/>
          </a:p>
        </p:txBody>
      </p:sp>
    </p:spTree>
    <p:extLst>
      <p:ext uri="{BB962C8B-B14F-4D97-AF65-F5344CB8AC3E}">
        <p14:creationId xmlns:p14="http://schemas.microsoft.com/office/powerpoint/2010/main" val="2935884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p:cNvPr>
          <p:cNvSpPr>
            <a:spLocks noGrp="1"/>
          </p:cNvSpPr>
          <p:nvPr>
            <p:ph type="dt" sz="half" idx="10"/>
          </p:nvPr>
        </p:nvSpPr>
        <p:spPr/>
        <p:txBody>
          <a:bodyPr/>
          <a:lstStyle>
            <a:lvl1pPr>
              <a:defRPr/>
            </a:lvl1pPr>
          </a:lstStyle>
          <a:p>
            <a:pPr>
              <a:defRPr/>
            </a:pPr>
            <a:fld id="{176011CF-2A75-4D2E-9ED9-4DF8A0C15F93}" type="datetime1">
              <a:rPr lang="en-US"/>
              <a:pPr>
                <a:defRPr/>
              </a:pPr>
              <a:t>9/18/2017</a:t>
            </a:fld>
            <a:endParaRPr lang="en-US" dirty="0"/>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3CA29766-18AE-4161-B759-E0363B8EF5F2}" type="slidenum">
              <a:rPr lang="en-US" altLang="en-US"/>
              <a:pPr>
                <a:defRPr/>
              </a:pPr>
              <a:t>‹#›</a:t>
            </a:fld>
            <a:endParaRPr lang="en-US" altLang="en-US" dirty="0"/>
          </a:p>
        </p:txBody>
      </p:sp>
    </p:spTree>
    <p:extLst>
      <p:ext uri="{BB962C8B-B14F-4D97-AF65-F5344CB8AC3E}">
        <p14:creationId xmlns:p14="http://schemas.microsoft.com/office/powerpoint/2010/main" val="663522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p:cNvPr>
          <p:cNvSpPr>
            <a:spLocks noGrp="1"/>
          </p:cNvSpPr>
          <p:nvPr>
            <p:ph type="dt" sz="half" idx="10"/>
          </p:nvPr>
        </p:nvSpPr>
        <p:spPr/>
        <p:txBody>
          <a:bodyPr/>
          <a:lstStyle>
            <a:lvl1pPr>
              <a:defRPr/>
            </a:lvl1pPr>
          </a:lstStyle>
          <a:p>
            <a:pPr>
              <a:defRPr/>
            </a:pPr>
            <a:fld id="{8AC5DBB6-2D55-45E0-990B-F74D3E89E2E2}" type="datetime1">
              <a:rPr lang="en-US"/>
              <a:pPr>
                <a:defRPr/>
              </a:pPr>
              <a:t>9/18/2017</a:t>
            </a:fld>
            <a:endParaRPr lang="en-US" dirty="0"/>
          </a:p>
        </p:txBody>
      </p:sp>
      <p:sp>
        <p:nvSpPr>
          <p:cNvPr id="8" name="Footer Placeholder 4">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lvl1pPr>
          </a:lstStyle>
          <a:p>
            <a:pPr>
              <a:defRPr/>
            </a:pPr>
            <a:fld id="{6D4FCD0E-D4CA-4A12-97DD-90C7A7762E87}" type="slidenum">
              <a:rPr lang="en-US" altLang="en-US"/>
              <a:pPr>
                <a:defRPr/>
              </a:pPr>
              <a:t>‹#›</a:t>
            </a:fld>
            <a:endParaRPr lang="en-US" altLang="en-US" dirty="0"/>
          </a:p>
        </p:txBody>
      </p:sp>
    </p:spTree>
    <p:extLst>
      <p:ext uri="{BB962C8B-B14F-4D97-AF65-F5344CB8AC3E}">
        <p14:creationId xmlns:p14="http://schemas.microsoft.com/office/powerpoint/2010/main" val="357038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6712CDD-9CF2-456B-9593-028A641A4294}" type="datetime1">
              <a:rPr lang="en-US"/>
              <a:pPr>
                <a:defRPr/>
              </a:pPr>
              <a:t>9/18/2017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23F98D-0BCC-484E-AD2A-6F92D45189CD}" type="slidenum">
              <a:rPr lang="en-US" altLang="en-US"/>
              <a:pPr>
                <a:defRPr/>
              </a:pPr>
              <a:t>‹#›</a:t>
            </a:fld>
            <a:endParaRPr lang="en-US" altLang="en-US" dirty="0"/>
          </a:p>
        </p:txBody>
      </p:sp>
    </p:spTree>
    <p:extLst>
      <p:ext uri="{BB962C8B-B14F-4D97-AF65-F5344CB8AC3E}">
        <p14:creationId xmlns:p14="http://schemas.microsoft.com/office/powerpoint/2010/main" val="461965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600" y="6494463"/>
            <a:ext cx="26670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5738" y="6022975"/>
            <a:ext cx="812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2">
            <a:extLst/>
          </p:cNvPr>
          <p:cNvSpPr>
            <a:spLocks noGrp="1"/>
          </p:cNvSpPr>
          <p:nvPr>
            <p:ph type="dt" sz="half" idx="10"/>
          </p:nvPr>
        </p:nvSpPr>
        <p:spPr/>
        <p:txBody>
          <a:bodyPr/>
          <a:lstStyle>
            <a:lvl1pPr>
              <a:defRPr dirty="0"/>
            </a:lvl1pPr>
          </a:lstStyle>
          <a:p>
            <a:pPr>
              <a:defRPr/>
            </a:pPr>
            <a:r>
              <a:rPr lang="en-US"/>
              <a:t>4/11/2017</a:t>
            </a:r>
          </a:p>
        </p:txBody>
      </p:sp>
      <p:sp>
        <p:nvSpPr>
          <p:cNvPr id="6" name="Footer Placeholder 3">
            <a:extLst/>
          </p:cNvPr>
          <p:cNvSpPr>
            <a:spLocks noGrp="1"/>
          </p:cNvSpPr>
          <p:nvPr>
            <p:ph type="ftr" sz="quarter" idx="11"/>
          </p:nvPr>
        </p:nvSpPr>
        <p:spPr/>
        <p:txBody>
          <a:bodyPr/>
          <a:lstStyle>
            <a:lvl1pPr>
              <a:defRPr dirty="0"/>
            </a:lvl1pPr>
          </a:lstStyle>
          <a:p>
            <a:pPr>
              <a:defRPr/>
            </a:pPr>
            <a:endParaRPr lang="en-US"/>
          </a:p>
        </p:txBody>
      </p:sp>
      <p:sp>
        <p:nvSpPr>
          <p:cNvPr id="7" name="Slide Number Placeholder 4">
            <a:extLst/>
          </p:cNvPr>
          <p:cNvSpPr>
            <a:spLocks noGrp="1"/>
          </p:cNvSpPr>
          <p:nvPr>
            <p:ph type="sldNum" sz="quarter" idx="12"/>
          </p:nvPr>
        </p:nvSpPr>
        <p:spPr/>
        <p:txBody>
          <a:bodyPr/>
          <a:lstStyle>
            <a:lvl1pPr>
              <a:defRPr/>
            </a:lvl1pPr>
          </a:lstStyle>
          <a:p>
            <a:pPr>
              <a:defRPr/>
            </a:pPr>
            <a:fld id="{88AE5AA1-C178-4DC5-BAD2-F54C34C2571D}" type="slidenum">
              <a:rPr lang="en-US" altLang="en-US"/>
              <a:pPr>
                <a:defRPr/>
              </a:pPr>
              <a:t>‹#›</a:t>
            </a:fld>
            <a:endParaRPr lang="en-US" altLang="en-US" dirty="0"/>
          </a:p>
        </p:txBody>
      </p:sp>
    </p:spTree>
    <p:extLst>
      <p:ext uri="{BB962C8B-B14F-4D97-AF65-F5344CB8AC3E}">
        <p14:creationId xmlns:p14="http://schemas.microsoft.com/office/powerpoint/2010/main" val="2309849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600" y="6494463"/>
            <a:ext cx="26670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75" y="6022975"/>
            <a:ext cx="812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2">
            <a:extLst/>
          </p:cNvPr>
          <p:cNvSpPr>
            <a:spLocks noGrp="1"/>
          </p:cNvSpPr>
          <p:nvPr>
            <p:ph type="dt" sz="half" idx="10"/>
          </p:nvPr>
        </p:nvSpPr>
        <p:spPr/>
        <p:txBody>
          <a:bodyPr/>
          <a:lstStyle>
            <a:lvl1pPr>
              <a:defRPr dirty="0"/>
            </a:lvl1pPr>
          </a:lstStyle>
          <a:p>
            <a:pPr>
              <a:defRPr/>
            </a:pPr>
            <a:r>
              <a:rPr lang="en-US"/>
              <a:t>4/11/2017</a:t>
            </a:r>
          </a:p>
        </p:txBody>
      </p:sp>
      <p:sp>
        <p:nvSpPr>
          <p:cNvPr id="6" name="Footer Placeholder 3">
            <a:extLst/>
          </p:cNvPr>
          <p:cNvSpPr>
            <a:spLocks noGrp="1"/>
          </p:cNvSpPr>
          <p:nvPr>
            <p:ph type="ftr" sz="quarter" idx="11"/>
          </p:nvPr>
        </p:nvSpPr>
        <p:spPr/>
        <p:txBody>
          <a:bodyPr/>
          <a:lstStyle>
            <a:lvl1pPr>
              <a:defRPr dirty="0"/>
            </a:lvl1pPr>
          </a:lstStyle>
          <a:p>
            <a:pPr>
              <a:defRPr/>
            </a:pPr>
            <a:endParaRPr lang="en-US"/>
          </a:p>
        </p:txBody>
      </p:sp>
      <p:sp>
        <p:nvSpPr>
          <p:cNvPr id="7" name="Slide Number Placeholder 4">
            <a:extLst/>
          </p:cNvPr>
          <p:cNvSpPr>
            <a:spLocks noGrp="1"/>
          </p:cNvSpPr>
          <p:nvPr>
            <p:ph type="sldNum" sz="quarter" idx="12"/>
          </p:nvPr>
        </p:nvSpPr>
        <p:spPr/>
        <p:txBody>
          <a:bodyPr/>
          <a:lstStyle>
            <a:lvl1pPr>
              <a:defRPr/>
            </a:lvl1pPr>
          </a:lstStyle>
          <a:p>
            <a:pPr>
              <a:defRPr/>
            </a:pPr>
            <a:fld id="{ACFEF8E7-CA91-44C0-BBDF-EE5F0DEFEE28}" type="slidenum">
              <a:rPr lang="en-US" altLang="en-US"/>
              <a:pPr>
                <a:defRPr/>
              </a:pPr>
              <a:t>‹#›</a:t>
            </a:fld>
            <a:endParaRPr lang="en-US" altLang="en-US" dirty="0"/>
          </a:p>
        </p:txBody>
      </p:sp>
    </p:spTree>
    <p:extLst>
      <p:ext uri="{BB962C8B-B14F-4D97-AF65-F5344CB8AC3E}">
        <p14:creationId xmlns:p14="http://schemas.microsoft.com/office/powerpoint/2010/main" val="973538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600" y="6494463"/>
            <a:ext cx="26670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8438" y="6022975"/>
            <a:ext cx="812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2">
            <a:extLst/>
          </p:cNvPr>
          <p:cNvSpPr>
            <a:spLocks noGrp="1"/>
          </p:cNvSpPr>
          <p:nvPr>
            <p:ph type="dt" sz="half" idx="10"/>
          </p:nvPr>
        </p:nvSpPr>
        <p:spPr/>
        <p:txBody>
          <a:bodyPr/>
          <a:lstStyle>
            <a:lvl1pPr>
              <a:defRPr dirty="0"/>
            </a:lvl1pPr>
          </a:lstStyle>
          <a:p>
            <a:pPr>
              <a:defRPr/>
            </a:pPr>
            <a:r>
              <a:rPr lang="en-US"/>
              <a:t>4/11/2017</a:t>
            </a:r>
          </a:p>
        </p:txBody>
      </p:sp>
      <p:sp>
        <p:nvSpPr>
          <p:cNvPr id="6" name="Footer Placeholder 3">
            <a:extLst/>
          </p:cNvPr>
          <p:cNvSpPr>
            <a:spLocks noGrp="1"/>
          </p:cNvSpPr>
          <p:nvPr>
            <p:ph type="ftr" sz="quarter" idx="11"/>
          </p:nvPr>
        </p:nvSpPr>
        <p:spPr/>
        <p:txBody>
          <a:bodyPr/>
          <a:lstStyle>
            <a:lvl1pPr>
              <a:defRPr dirty="0"/>
            </a:lvl1pPr>
          </a:lstStyle>
          <a:p>
            <a:pPr>
              <a:defRPr/>
            </a:pPr>
            <a:endParaRPr lang="en-US"/>
          </a:p>
        </p:txBody>
      </p:sp>
      <p:sp>
        <p:nvSpPr>
          <p:cNvPr id="7" name="Slide Number Placeholder 4">
            <a:extLst/>
          </p:cNvPr>
          <p:cNvSpPr>
            <a:spLocks noGrp="1"/>
          </p:cNvSpPr>
          <p:nvPr>
            <p:ph type="sldNum" sz="quarter" idx="12"/>
          </p:nvPr>
        </p:nvSpPr>
        <p:spPr/>
        <p:txBody>
          <a:bodyPr/>
          <a:lstStyle>
            <a:lvl1pPr>
              <a:defRPr/>
            </a:lvl1pPr>
          </a:lstStyle>
          <a:p>
            <a:pPr>
              <a:defRPr/>
            </a:pPr>
            <a:fld id="{4B739CAA-5335-4398-91D0-49C9F8ABE867}" type="slidenum">
              <a:rPr lang="en-US" altLang="en-US"/>
              <a:pPr>
                <a:defRPr/>
              </a:pPr>
              <a:t>‹#›</a:t>
            </a:fld>
            <a:endParaRPr lang="en-US" altLang="en-US" dirty="0"/>
          </a:p>
        </p:txBody>
      </p:sp>
    </p:spTree>
    <p:extLst>
      <p:ext uri="{BB962C8B-B14F-4D97-AF65-F5344CB8AC3E}">
        <p14:creationId xmlns:p14="http://schemas.microsoft.com/office/powerpoint/2010/main" val="215504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600" y="6494463"/>
            <a:ext cx="26670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1938" y="6022975"/>
            <a:ext cx="812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2">
            <a:extLst/>
          </p:cNvPr>
          <p:cNvSpPr>
            <a:spLocks noGrp="1"/>
          </p:cNvSpPr>
          <p:nvPr>
            <p:ph type="dt" sz="half" idx="10"/>
          </p:nvPr>
        </p:nvSpPr>
        <p:spPr/>
        <p:txBody>
          <a:bodyPr/>
          <a:lstStyle>
            <a:lvl1pPr>
              <a:defRPr dirty="0"/>
            </a:lvl1pPr>
          </a:lstStyle>
          <a:p>
            <a:pPr>
              <a:defRPr/>
            </a:pPr>
            <a:r>
              <a:rPr lang="en-US"/>
              <a:t>4/11/2017</a:t>
            </a:r>
          </a:p>
        </p:txBody>
      </p:sp>
      <p:sp>
        <p:nvSpPr>
          <p:cNvPr id="6" name="Footer Placeholder 3">
            <a:extLst/>
          </p:cNvPr>
          <p:cNvSpPr>
            <a:spLocks noGrp="1"/>
          </p:cNvSpPr>
          <p:nvPr>
            <p:ph type="ftr" sz="quarter" idx="11"/>
          </p:nvPr>
        </p:nvSpPr>
        <p:spPr/>
        <p:txBody>
          <a:bodyPr/>
          <a:lstStyle>
            <a:lvl1pPr>
              <a:defRPr dirty="0"/>
            </a:lvl1pPr>
          </a:lstStyle>
          <a:p>
            <a:pPr>
              <a:defRPr/>
            </a:pPr>
            <a:endParaRPr lang="en-US"/>
          </a:p>
        </p:txBody>
      </p:sp>
      <p:sp>
        <p:nvSpPr>
          <p:cNvPr id="7" name="Slide Number Placeholder 4">
            <a:extLst/>
          </p:cNvPr>
          <p:cNvSpPr>
            <a:spLocks noGrp="1"/>
          </p:cNvSpPr>
          <p:nvPr>
            <p:ph type="sldNum" sz="quarter" idx="12"/>
          </p:nvPr>
        </p:nvSpPr>
        <p:spPr/>
        <p:txBody>
          <a:bodyPr/>
          <a:lstStyle>
            <a:lvl1pPr>
              <a:defRPr/>
            </a:lvl1pPr>
          </a:lstStyle>
          <a:p>
            <a:pPr>
              <a:defRPr/>
            </a:pPr>
            <a:fld id="{8476A2B9-14A4-426D-A07B-50ED9AA75B58}" type="slidenum">
              <a:rPr lang="en-US" altLang="en-US"/>
              <a:pPr>
                <a:defRPr/>
              </a:pPr>
              <a:t>‹#›</a:t>
            </a:fld>
            <a:endParaRPr lang="en-US" altLang="en-US" dirty="0"/>
          </a:p>
        </p:txBody>
      </p:sp>
    </p:spTree>
    <p:extLst>
      <p:ext uri="{BB962C8B-B14F-4D97-AF65-F5344CB8AC3E}">
        <p14:creationId xmlns:p14="http://schemas.microsoft.com/office/powerpoint/2010/main" val="2071944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5953125"/>
            <a:ext cx="812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p:cNvPr>
          <p:cNvSpPr>
            <a:spLocks noGrp="1"/>
          </p:cNvSpPr>
          <p:nvPr>
            <p:ph type="dt" sz="half" idx="10"/>
          </p:nvPr>
        </p:nvSpPr>
        <p:spPr/>
        <p:txBody>
          <a:bodyPr/>
          <a:lstStyle>
            <a:lvl1pPr>
              <a:defRPr/>
            </a:lvl1pPr>
          </a:lstStyle>
          <a:p>
            <a:pPr>
              <a:defRPr/>
            </a:pPr>
            <a:fld id="{CC8B49D3-0E2A-4AEC-8736-0CA155EDEF50}" type="datetime1">
              <a:rPr lang="en-US"/>
              <a:pPr>
                <a:defRPr/>
              </a:pPr>
              <a:t>9/18/2017</a:t>
            </a:fld>
            <a:endParaRPr lang="en-US" dirty="0"/>
          </a:p>
        </p:txBody>
      </p:sp>
      <p:sp>
        <p:nvSpPr>
          <p:cNvPr id="4" name="Footer Placeholder 2">
            <a:extLst/>
          </p:cNvPr>
          <p:cNvSpPr>
            <a:spLocks noGrp="1"/>
          </p:cNvSpPr>
          <p:nvPr>
            <p:ph type="ftr" sz="quarter" idx="11"/>
          </p:nvPr>
        </p:nvSpPr>
        <p:spPr/>
        <p:txBody>
          <a:bodyPr/>
          <a:lstStyle>
            <a:lvl1pPr>
              <a:defRPr dirty="0"/>
            </a:lvl1pPr>
          </a:lstStyle>
          <a:p>
            <a:pPr>
              <a:defRPr/>
            </a:pPr>
            <a:endParaRPr lang="en-US"/>
          </a:p>
        </p:txBody>
      </p:sp>
      <p:sp>
        <p:nvSpPr>
          <p:cNvPr id="5" name="Slide Number Placeholder 3">
            <a:extLst/>
          </p:cNvPr>
          <p:cNvSpPr>
            <a:spLocks noGrp="1"/>
          </p:cNvSpPr>
          <p:nvPr>
            <p:ph type="sldNum" sz="quarter" idx="12"/>
          </p:nvPr>
        </p:nvSpPr>
        <p:spPr/>
        <p:txBody>
          <a:bodyPr/>
          <a:lstStyle>
            <a:lvl1pPr>
              <a:defRPr/>
            </a:lvl1pPr>
          </a:lstStyle>
          <a:p>
            <a:pPr>
              <a:defRPr/>
            </a:pPr>
            <a:fld id="{AC84A98C-9887-415E-99EA-20C4B5ED7F82}" type="slidenum">
              <a:rPr lang="en-US" altLang="en-US"/>
              <a:pPr>
                <a:defRPr/>
              </a:pPr>
              <a:t>‹#›</a:t>
            </a:fld>
            <a:endParaRPr lang="en-US" altLang="en-US" dirty="0"/>
          </a:p>
        </p:txBody>
      </p:sp>
    </p:spTree>
    <p:extLst>
      <p:ext uri="{BB962C8B-B14F-4D97-AF65-F5344CB8AC3E}">
        <p14:creationId xmlns:p14="http://schemas.microsoft.com/office/powerpoint/2010/main" val="2513717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600" y="6494463"/>
            <a:ext cx="26670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5575" y="6005513"/>
            <a:ext cx="8128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p:cNvPr>
          <p:cNvSpPr>
            <a:spLocks noGrp="1"/>
          </p:cNvSpPr>
          <p:nvPr>
            <p:ph type="dt" sz="half" idx="10"/>
          </p:nvPr>
        </p:nvSpPr>
        <p:spPr/>
        <p:txBody>
          <a:bodyPr/>
          <a:lstStyle>
            <a:lvl1pPr>
              <a:defRPr/>
            </a:lvl1pPr>
          </a:lstStyle>
          <a:p>
            <a:pPr>
              <a:defRPr/>
            </a:pPr>
            <a:fld id="{750D52AC-CC33-46E3-AA7A-FF77FD788B68}" type="datetime1">
              <a:rPr lang="en-US"/>
              <a:pPr>
                <a:defRPr/>
              </a:pPr>
              <a:t>9/18/2017</a:t>
            </a:fld>
            <a:endParaRPr lang="en-US" dirty="0"/>
          </a:p>
        </p:txBody>
      </p:sp>
      <p:sp>
        <p:nvSpPr>
          <p:cNvPr id="9" name="Footer Placeholder 5">
            <a:extLst/>
          </p:cNvPr>
          <p:cNvSpPr>
            <a:spLocks noGrp="1"/>
          </p:cNvSpPr>
          <p:nvPr>
            <p:ph type="ftr" sz="quarter" idx="11"/>
          </p:nvPr>
        </p:nvSpPr>
        <p:spPr/>
        <p:txBody>
          <a:bodyPr/>
          <a:lstStyle>
            <a:lvl1pPr>
              <a:defRPr dirty="0"/>
            </a:lvl1pPr>
          </a:lstStyle>
          <a:p>
            <a:pPr>
              <a:defRPr/>
            </a:pPr>
            <a:endParaRPr lang="en-US"/>
          </a:p>
        </p:txBody>
      </p:sp>
      <p:sp>
        <p:nvSpPr>
          <p:cNvPr id="10" name="Slide Number Placeholder 6">
            <a:extLst/>
          </p:cNvPr>
          <p:cNvSpPr>
            <a:spLocks noGrp="1"/>
          </p:cNvSpPr>
          <p:nvPr>
            <p:ph type="sldNum" sz="quarter" idx="12"/>
          </p:nvPr>
        </p:nvSpPr>
        <p:spPr/>
        <p:txBody>
          <a:bodyPr/>
          <a:lstStyle>
            <a:lvl1pPr>
              <a:defRPr/>
            </a:lvl1pPr>
          </a:lstStyle>
          <a:p>
            <a:pPr>
              <a:defRPr/>
            </a:pPr>
            <a:fld id="{AE2BB55C-6A34-4B61-BF80-9D216E4A0F4C}" type="slidenum">
              <a:rPr lang="en-US" altLang="en-US"/>
              <a:pPr>
                <a:defRPr/>
              </a:pPr>
              <a:t>‹#›</a:t>
            </a:fld>
            <a:endParaRPr lang="en-US" altLang="en-US" dirty="0"/>
          </a:p>
        </p:txBody>
      </p:sp>
    </p:spTree>
    <p:extLst>
      <p:ext uri="{BB962C8B-B14F-4D97-AF65-F5344CB8AC3E}">
        <p14:creationId xmlns:p14="http://schemas.microsoft.com/office/powerpoint/2010/main" val="2634944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938" y="5953125"/>
            <a:ext cx="812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3">
            <a:extLst/>
          </p:cNvPr>
          <p:cNvSpPr>
            <a:spLocks noGrp="1"/>
          </p:cNvSpPr>
          <p:nvPr>
            <p:ph type="dt" sz="half" idx="10"/>
          </p:nvPr>
        </p:nvSpPr>
        <p:spPr/>
        <p:txBody>
          <a:bodyPr/>
          <a:lstStyle>
            <a:lvl1pPr>
              <a:defRPr/>
            </a:lvl1pPr>
          </a:lstStyle>
          <a:p>
            <a:pPr>
              <a:defRPr/>
            </a:pPr>
            <a:fld id="{D41AE718-5904-4757-954B-4BC5ADD22923}" type="datetime1">
              <a:rPr lang="en-US"/>
              <a:pPr>
                <a:defRPr/>
              </a:pPr>
              <a:t>9/18/2017</a:t>
            </a:fld>
            <a:endParaRPr lang="en-US" dirty="0"/>
          </a:p>
        </p:txBody>
      </p:sp>
      <p:sp>
        <p:nvSpPr>
          <p:cNvPr id="7" name="Footer Placeholder 4">
            <a:extLst/>
          </p:cNvPr>
          <p:cNvSpPr>
            <a:spLocks noGrp="1"/>
          </p:cNvSpPr>
          <p:nvPr>
            <p:ph type="ftr" sz="quarter" idx="11"/>
          </p:nvPr>
        </p:nvSpPr>
        <p:spPr/>
        <p:txBody>
          <a:bodyPr/>
          <a:lstStyle>
            <a:lvl1pPr>
              <a:defRPr dirty="0"/>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lvl1pPr>
          </a:lstStyle>
          <a:p>
            <a:pPr>
              <a:defRPr/>
            </a:pPr>
            <a:fld id="{3C0D2669-CD3E-44E1-B3BB-201F7C473451}" type="slidenum">
              <a:rPr lang="en-US" altLang="en-US"/>
              <a:pPr>
                <a:defRPr/>
              </a:pPr>
              <a:t>‹#›</a:t>
            </a:fld>
            <a:endParaRPr lang="en-US" altLang="en-US" dirty="0"/>
          </a:p>
        </p:txBody>
      </p:sp>
    </p:spTree>
    <p:extLst>
      <p:ext uri="{BB962C8B-B14F-4D97-AF65-F5344CB8AC3E}">
        <p14:creationId xmlns:p14="http://schemas.microsoft.com/office/powerpoint/2010/main" val="2910241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043613"/>
            <a:ext cx="8128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p:cNvPr>
          <p:cNvSpPr>
            <a:spLocks noGrp="1"/>
          </p:cNvSpPr>
          <p:nvPr>
            <p:ph type="dt" sz="half" idx="10"/>
          </p:nvPr>
        </p:nvSpPr>
        <p:spPr/>
        <p:txBody>
          <a:bodyPr/>
          <a:lstStyle>
            <a:lvl1pPr>
              <a:defRPr/>
            </a:lvl1pPr>
          </a:lstStyle>
          <a:p>
            <a:pPr>
              <a:defRPr/>
            </a:pPr>
            <a:fld id="{695B0AF1-AF08-4881-8B3F-C4636C01BE88}" type="datetime1">
              <a:rPr lang="en-US"/>
              <a:pPr>
                <a:defRPr/>
              </a:pPr>
              <a:t>9/18/2017</a:t>
            </a:fld>
            <a:endParaRPr lang="en-US" dirty="0"/>
          </a:p>
        </p:txBody>
      </p:sp>
      <p:sp>
        <p:nvSpPr>
          <p:cNvPr id="6" name="Footer Placeholder 4">
            <a:extLst/>
          </p:cNvPr>
          <p:cNvSpPr>
            <a:spLocks noGrp="1"/>
          </p:cNvSpPr>
          <p:nvPr>
            <p:ph type="ftr" sz="quarter" idx="11"/>
          </p:nvPr>
        </p:nvSpPr>
        <p:spPr/>
        <p:txBody>
          <a:bodyPr/>
          <a:lstStyle>
            <a:lvl1pPr>
              <a:defRPr dirty="0"/>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C1CF02DA-6BAE-4BD5-B800-D13A103B5929}" type="slidenum">
              <a:rPr lang="en-US" altLang="en-US"/>
              <a:pPr>
                <a:defRPr/>
              </a:pPr>
              <a:t>‹#›</a:t>
            </a:fld>
            <a:endParaRPr lang="en-US" altLang="en-US" dirty="0"/>
          </a:p>
        </p:txBody>
      </p:sp>
    </p:spTree>
    <p:extLst>
      <p:ext uri="{BB962C8B-B14F-4D97-AF65-F5344CB8AC3E}">
        <p14:creationId xmlns:p14="http://schemas.microsoft.com/office/powerpoint/2010/main" val="914941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p:cNvPr>
          <p:cNvSpPr/>
          <p:nvPr/>
        </p:nvSpPr>
        <p:spPr>
          <a:xfrm>
            <a:off x="6764338"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8" y="6008688"/>
            <a:ext cx="8128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p:cNvPr>
          <p:cNvSpPr>
            <a:spLocks noGrp="1"/>
          </p:cNvSpPr>
          <p:nvPr>
            <p:ph type="dt" sz="half" idx="10"/>
          </p:nvPr>
        </p:nvSpPr>
        <p:spPr>
          <a:xfrm>
            <a:off x="628650" y="6423025"/>
            <a:ext cx="2057400" cy="365125"/>
          </a:xfrm>
        </p:spPr>
        <p:txBody>
          <a:bodyPr/>
          <a:lstStyle>
            <a:lvl1pPr>
              <a:defRPr/>
            </a:lvl1pPr>
          </a:lstStyle>
          <a:p>
            <a:pPr>
              <a:defRPr/>
            </a:pPr>
            <a:fld id="{5CA01D9B-D24F-44BF-928D-704A5BA5BF9D}" type="datetime1">
              <a:rPr lang="en-US"/>
              <a:pPr>
                <a:defRPr/>
              </a:pPr>
              <a:t>9/18/2017</a:t>
            </a:fld>
            <a:endParaRPr lang="en-US" dirty="0"/>
          </a:p>
        </p:txBody>
      </p:sp>
      <p:sp>
        <p:nvSpPr>
          <p:cNvPr id="7" name="Footer Placeholder 4">
            <a:extLst/>
          </p:cNvPr>
          <p:cNvSpPr>
            <a:spLocks noGrp="1"/>
          </p:cNvSpPr>
          <p:nvPr>
            <p:ph type="ftr" sz="quarter" idx="11"/>
          </p:nvPr>
        </p:nvSpPr>
        <p:spPr>
          <a:xfrm>
            <a:off x="2832100" y="6423025"/>
            <a:ext cx="3209925" cy="365125"/>
          </a:xfrm>
        </p:spPr>
        <p:txBody>
          <a:bodyPr/>
          <a:lstStyle>
            <a:lvl1pPr>
              <a:defRPr dirty="0"/>
            </a:lvl1pPr>
          </a:lstStyle>
          <a:p>
            <a:pPr>
              <a:defRPr/>
            </a:pPr>
            <a:endParaRPr lang="en-US"/>
          </a:p>
        </p:txBody>
      </p:sp>
      <p:sp>
        <p:nvSpPr>
          <p:cNvPr id="8" name="Slide Number Placeholder 5">
            <a:extLst/>
          </p:cNvPr>
          <p:cNvSpPr>
            <a:spLocks noGrp="1"/>
          </p:cNvSpPr>
          <p:nvPr>
            <p:ph type="sldNum" sz="quarter" idx="12"/>
          </p:nvPr>
        </p:nvSpPr>
        <p:spPr>
          <a:xfrm>
            <a:off x="6054725" y="6423025"/>
            <a:ext cx="660400" cy="365125"/>
          </a:xfrm>
        </p:spPr>
        <p:txBody>
          <a:bodyPr/>
          <a:lstStyle>
            <a:lvl1pPr>
              <a:defRPr/>
            </a:lvl1pPr>
          </a:lstStyle>
          <a:p>
            <a:pPr>
              <a:defRPr/>
            </a:pPr>
            <a:fld id="{A2A5558D-4D02-4011-9C8F-ADADB3E06FB4}" type="slidenum">
              <a:rPr lang="en-US" altLang="en-US"/>
              <a:pPr>
                <a:defRPr/>
              </a:pPr>
              <a:t>‹#›</a:t>
            </a:fld>
            <a:endParaRPr lang="en-US" altLang="en-US" dirty="0"/>
          </a:p>
        </p:txBody>
      </p:sp>
    </p:spTree>
    <p:extLst>
      <p:ext uri="{BB962C8B-B14F-4D97-AF65-F5344CB8AC3E}">
        <p14:creationId xmlns:p14="http://schemas.microsoft.com/office/powerpoint/2010/main" val="128352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4763" y="2058988"/>
            <a:ext cx="9147176"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solidFill>
                  <a:schemeClr val="tx2"/>
                </a:solidFill>
              </a:defRPr>
            </a:lvl1pPr>
          </a:lstStyle>
          <a:p>
            <a:pPr>
              <a:defRPr/>
            </a:pPr>
            <a:fld id="{1C9C385B-E195-4790-9C9F-0D60C2A1F12C}" type="datetime1">
              <a:rPr lang="en-US"/>
              <a:pPr>
                <a:defRPr/>
              </a:pPr>
              <a:t>9/18/2017</a:t>
            </a:fld>
            <a:endParaRPr lang="en-US" dirty="0"/>
          </a:p>
        </p:txBody>
      </p:sp>
      <p:sp>
        <p:nvSpPr>
          <p:cNvPr id="6" name="Footer Placeholder 4"/>
          <p:cNvSpPr>
            <a:spLocks noGrp="1"/>
          </p:cNvSpPr>
          <p:nvPr>
            <p:ph type="ftr" sz="quarter" idx="11"/>
          </p:nvPr>
        </p:nvSpPr>
        <p:spPr/>
        <p:txBody>
          <a:bodyPr/>
          <a:lstStyle>
            <a:lvl1pPr>
              <a:defRPr dirty="0">
                <a:solidFill>
                  <a:schemeClr val="tx2"/>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tx2"/>
                </a:solidFill>
              </a:defRPr>
            </a:lvl1pPr>
          </a:lstStyle>
          <a:p>
            <a:pPr>
              <a:defRPr/>
            </a:pPr>
            <a:fld id="{8709C3DC-3C05-4B52-971A-916637C73E4A}" type="slidenum">
              <a:rPr lang="en-US" altLang="en-US"/>
              <a:pPr>
                <a:defRPr/>
              </a:pPr>
              <a:t>‹#›</a:t>
            </a:fld>
            <a:endParaRPr lang="en-US" altLang="en-US" dirty="0"/>
          </a:p>
        </p:txBody>
      </p:sp>
    </p:spTree>
    <p:extLst>
      <p:ext uri="{BB962C8B-B14F-4D97-AF65-F5344CB8AC3E}">
        <p14:creationId xmlns:p14="http://schemas.microsoft.com/office/powerpoint/2010/main" val="2711075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0A54B23-5761-4F62-A400-2D10AE3F5EB5}" type="datetime1">
              <a:rPr lang="en-US"/>
              <a:pPr>
                <a:defRPr/>
              </a:pPr>
              <a:t>9/18/2017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7AC080-E732-4336-959C-F519C363B26F}" type="slidenum">
              <a:rPr lang="en-US" altLang="en-US"/>
              <a:pPr>
                <a:defRPr/>
              </a:pPr>
              <a:t>‹#›</a:t>
            </a:fld>
            <a:endParaRPr lang="en-US" altLang="en-US" dirty="0"/>
          </a:p>
        </p:txBody>
      </p:sp>
    </p:spTree>
    <p:extLst>
      <p:ext uri="{BB962C8B-B14F-4D97-AF65-F5344CB8AC3E}">
        <p14:creationId xmlns:p14="http://schemas.microsoft.com/office/powerpoint/2010/main" val="126186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65AC2B0-1B5C-44BC-8736-C30D469C0B0B}" type="datetime1">
              <a:rPr lang="en-US"/>
              <a:pPr>
                <a:defRPr/>
              </a:pPr>
              <a:t>9/18/2017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FE7387F-F888-42CC-B190-35A9E38DC86C}" type="slidenum">
              <a:rPr lang="en-US" altLang="en-US"/>
              <a:pPr>
                <a:defRPr/>
              </a:pPr>
              <a:t>‹#›</a:t>
            </a:fld>
            <a:endParaRPr lang="en-US" altLang="en-US" dirty="0"/>
          </a:p>
        </p:txBody>
      </p:sp>
    </p:spTree>
    <p:extLst>
      <p:ext uri="{BB962C8B-B14F-4D97-AF65-F5344CB8AC3E}">
        <p14:creationId xmlns:p14="http://schemas.microsoft.com/office/powerpoint/2010/main" val="22796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600" y="6494463"/>
            <a:ext cx="26670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5738" y="6022975"/>
            <a:ext cx="812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2"/>
          <p:cNvSpPr>
            <a:spLocks noGrp="1"/>
          </p:cNvSpPr>
          <p:nvPr>
            <p:ph type="dt" sz="half" idx="10"/>
          </p:nvPr>
        </p:nvSpPr>
        <p:spPr/>
        <p:txBody>
          <a:bodyPr/>
          <a:lstStyle>
            <a:lvl1pPr>
              <a:defRPr dirty="0"/>
            </a:lvl1pPr>
          </a:lstStyle>
          <a:p>
            <a:pPr>
              <a:defRPr/>
            </a:pPr>
            <a:r>
              <a:rPr lang="en-US"/>
              <a:t>4/11/2017</a:t>
            </a:r>
          </a:p>
        </p:txBody>
      </p:sp>
      <p:sp>
        <p:nvSpPr>
          <p:cNvPr id="6" name="Footer Placeholder 3"/>
          <p:cNvSpPr>
            <a:spLocks noGrp="1"/>
          </p:cNvSpPr>
          <p:nvPr>
            <p:ph type="ftr" sz="quarter" idx="11"/>
          </p:nvPr>
        </p:nvSpPr>
        <p:spPr/>
        <p:txBody>
          <a:bodyPr/>
          <a:lstStyle>
            <a:lvl1pPr>
              <a:defRPr dirty="0"/>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A24B594E-7E94-4C08-90B6-361AB57E8E0D}" type="slidenum">
              <a:rPr lang="en-US" altLang="en-US"/>
              <a:pPr>
                <a:defRPr/>
              </a:pPr>
              <a:t>‹#›</a:t>
            </a:fld>
            <a:endParaRPr lang="en-US" altLang="en-US" dirty="0"/>
          </a:p>
        </p:txBody>
      </p:sp>
    </p:spTree>
    <p:extLst>
      <p:ext uri="{BB962C8B-B14F-4D97-AF65-F5344CB8AC3E}">
        <p14:creationId xmlns:p14="http://schemas.microsoft.com/office/powerpoint/2010/main" val="318249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600" y="6494463"/>
            <a:ext cx="26670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75" y="6022975"/>
            <a:ext cx="812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2"/>
          <p:cNvSpPr>
            <a:spLocks noGrp="1"/>
          </p:cNvSpPr>
          <p:nvPr>
            <p:ph type="dt" sz="half" idx="10"/>
          </p:nvPr>
        </p:nvSpPr>
        <p:spPr/>
        <p:txBody>
          <a:bodyPr/>
          <a:lstStyle>
            <a:lvl1pPr>
              <a:defRPr dirty="0"/>
            </a:lvl1pPr>
          </a:lstStyle>
          <a:p>
            <a:pPr>
              <a:defRPr/>
            </a:pPr>
            <a:r>
              <a:rPr lang="en-US"/>
              <a:t>4/11/2017</a:t>
            </a:r>
          </a:p>
        </p:txBody>
      </p:sp>
      <p:sp>
        <p:nvSpPr>
          <p:cNvPr id="6" name="Footer Placeholder 3"/>
          <p:cNvSpPr>
            <a:spLocks noGrp="1"/>
          </p:cNvSpPr>
          <p:nvPr>
            <p:ph type="ftr" sz="quarter" idx="11"/>
          </p:nvPr>
        </p:nvSpPr>
        <p:spPr/>
        <p:txBody>
          <a:bodyPr/>
          <a:lstStyle>
            <a:lvl1pPr>
              <a:defRPr dirty="0"/>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58AC6184-1E3E-4D8C-96B9-3CB4EB5D26F1}" type="slidenum">
              <a:rPr lang="en-US" altLang="en-US"/>
              <a:pPr>
                <a:defRPr/>
              </a:pPr>
              <a:t>‹#›</a:t>
            </a:fld>
            <a:endParaRPr lang="en-US" altLang="en-US" dirty="0"/>
          </a:p>
        </p:txBody>
      </p:sp>
    </p:spTree>
    <p:extLst>
      <p:ext uri="{BB962C8B-B14F-4D97-AF65-F5344CB8AC3E}">
        <p14:creationId xmlns:p14="http://schemas.microsoft.com/office/powerpoint/2010/main" val="295491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600" y="6494463"/>
            <a:ext cx="26670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8438" y="6022975"/>
            <a:ext cx="812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2"/>
          <p:cNvSpPr>
            <a:spLocks noGrp="1"/>
          </p:cNvSpPr>
          <p:nvPr>
            <p:ph type="dt" sz="half" idx="10"/>
          </p:nvPr>
        </p:nvSpPr>
        <p:spPr/>
        <p:txBody>
          <a:bodyPr/>
          <a:lstStyle>
            <a:lvl1pPr>
              <a:defRPr dirty="0"/>
            </a:lvl1pPr>
          </a:lstStyle>
          <a:p>
            <a:pPr>
              <a:defRPr/>
            </a:pPr>
            <a:r>
              <a:rPr lang="en-US"/>
              <a:t>4/11/2017</a:t>
            </a:r>
          </a:p>
        </p:txBody>
      </p:sp>
      <p:sp>
        <p:nvSpPr>
          <p:cNvPr id="6" name="Footer Placeholder 3"/>
          <p:cNvSpPr>
            <a:spLocks noGrp="1"/>
          </p:cNvSpPr>
          <p:nvPr>
            <p:ph type="ftr" sz="quarter" idx="11"/>
          </p:nvPr>
        </p:nvSpPr>
        <p:spPr/>
        <p:txBody>
          <a:bodyPr/>
          <a:lstStyle>
            <a:lvl1pPr>
              <a:defRPr dirty="0"/>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5F94259D-4219-4A8D-803E-38EAD082674F}" type="slidenum">
              <a:rPr lang="en-US" altLang="en-US"/>
              <a:pPr>
                <a:defRPr/>
              </a:pPr>
              <a:t>‹#›</a:t>
            </a:fld>
            <a:endParaRPr lang="en-US" altLang="en-US" dirty="0"/>
          </a:p>
        </p:txBody>
      </p:sp>
    </p:spTree>
    <p:extLst>
      <p:ext uri="{BB962C8B-B14F-4D97-AF65-F5344CB8AC3E}">
        <p14:creationId xmlns:p14="http://schemas.microsoft.com/office/powerpoint/2010/main" val="2094513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600" y="6494463"/>
            <a:ext cx="26670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1938" y="6022975"/>
            <a:ext cx="812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2"/>
          <p:cNvSpPr>
            <a:spLocks noGrp="1"/>
          </p:cNvSpPr>
          <p:nvPr>
            <p:ph type="dt" sz="half" idx="10"/>
          </p:nvPr>
        </p:nvSpPr>
        <p:spPr/>
        <p:txBody>
          <a:bodyPr/>
          <a:lstStyle>
            <a:lvl1pPr>
              <a:defRPr dirty="0"/>
            </a:lvl1pPr>
          </a:lstStyle>
          <a:p>
            <a:pPr>
              <a:defRPr/>
            </a:pPr>
            <a:r>
              <a:rPr lang="en-US"/>
              <a:t>4/11/2017</a:t>
            </a:r>
          </a:p>
        </p:txBody>
      </p:sp>
      <p:sp>
        <p:nvSpPr>
          <p:cNvPr id="6" name="Footer Placeholder 3"/>
          <p:cNvSpPr>
            <a:spLocks noGrp="1"/>
          </p:cNvSpPr>
          <p:nvPr>
            <p:ph type="ftr" sz="quarter" idx="11"/>
          </p:nvPr>
        </p:nvSpPr>
        <p:spPr/>
        <p:txBody>
          <a:bodyPr/>
          <a:lstStyle>
            <a:lvl1pPr>
              <a:defRPr dirty="0"/>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3A0CC826-1B86-4747-BD98-4927D7466964}" type="slidenum">
              <a:rPr lang="en-US" altLang="en-US"/>
              <a:pPr>
                <a:defRPr/>
              </a:pPr>
              <a:t>‹#›</a:t>
            </a:fld>
            <a:endParaRPr lang="en-US" altLang="en-US" dirty="0"/>
          </a:p>
        </p:txBody>
      </p:sp>
    </p:spTree>
    <p:extLst>
      <p:ext uri="{BB962C8B-B14F-4D97-AF65-F5344CB8AC3E}">
        <p14:creationId xmlns:p14="http://schemas.microsoft.com/office/powerpoint/2010/main" val="182561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176213"/>
            <a:ext cx="9142413" cy="1646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800" y="284163"/>
            <a:ext cx="7772400" cy="15081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85800" y="2011363"/>
            <a:ext cx="77724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81038" y="6423025"/>
            <a:ext cx="2595562" cy="365125"/>
          </a:xfrm>
          <a:prstGeom prst="rect">
            <a:avLst/>
          </a:prstGeom>
        </p:spPr>
        <p:txBody>
          <a:bodyPr vert="horz" lIns="91440" tIns="45720" rIns="45720" bIns="45720" rtlCol="0" anchor="ctr"/>
          <a:lstStyle>
            <a:lvl1pPr algn="l" eaLnBrk="1" fontAlgn="auto" hangingPunct="1">
              <a:spcBef>
                <a:spcPts val="0"/>
              </a:spcBef>
              <a:spcAft>
                <a:spcPts val="0"/>
              </a:spcAft>
              <a:defRPr sz="1050">
                <a:solidFill>
                  <a:schemeClr val="tx1"/>
                </a:solidFill>
                <a:latin typeface="+mn-lt"/>
              </a:defRPr>
            </a:lvl1pPr>
          </a:lstStyle>
          <a:p>
            <a:pPr>
              <a:defRPr/>
            </a:pPr>
            <a:fld id="{B22835AB-5D12-4E82-AA2E-B2495E6CCA03}" type="datetime1">
              <a:rPr lang="en-US"/>
              <a:pPr>
                <a:defRPr/>
              </a:pPr>
              <a:t>9/18/2017</a:t>
            </a:fld>
            <a:endParaRPr lang="en-US" dirty="0"/>
          </a:p>
        </p:txBody>
      </p:sp>
      <p:sp>
        <p:nvSpPr>
          <p:cNvPr id="5" name="Footer Placeholder 4"/>
          <p:cNvSpPr>
            <a:spLocks noGrp="1"/>
          </p:cNvSpPr>
          <p:nvPr>
            <p:ph type="ftr" sz="quarter" idx="3"/>
          </p:nvPr>
        </p:nvSpPr>
        <p:spPr>
          <a:xfrm>
            <a:off x="4191000" y="6423025"/>
            <a:ext cx="4060825" cy="365125"/>
          </a:xfrm>
          <a:prstGeom prst="rect">
            <a:avLst/>
          </a:prstGeom>
        </p:spPr>
        <p:txBody>
          <a:bodyPr vert="horz" lIns="91440" tIns="45720" rIns="91440" bIns="45720" rtlCol="0" anchor="ctr"/>
          <a:lstStyle>
            <a:lvl1pPr algn="r" eaLnBrk="1" fontAlgn="auto" hangingPunct="1">
              <a:spcBef>
                <a:spcPts val="0"/>
              </a:spcBef>
              <a:spcAft>
                <a:spcPts val="0"/>
              </a:spcAft>
              <a:defRPr sz="1050" dirty="0">
                <a:solidFill>
                  <a:schemeClr val="tx1"/>
                </a:solidFill>
                <a:latin typeface="+mn-lt"/>
              </a:defRPr>
            </a:lvl1pPr>
          </a:lstStyle>
          <a:p>
            <a:pPr>
              <a:defRPr/>
            </a:pPr>
            <a:endParaRPr lang="en-US"/>
          </a:p>
        </p:txBody>
      </p:sp>
      <p:sp>
        <p:nvSpPr>
          <p:cNvPr id="6" name="Slide Number Placeholder 5"/>
          <p:cNvSpPr>
            <a:spLocks noGrp="1"/>
          </p:cNvSpPr>
          <p:nvPr>
            <p:ph type="sldNum" sz="quarter" idx="4"/>
          </p:nvPr>
        </p:nvSpPr>
        <p:spPr>
          <a:xfrm>
            <a:off x="8264525" y="6423025"/>
            <a:ext cx="709613" cy="365125"/>
          </a:xfrm>
          <a:prstGeom prst="rect">
            <a:avLst/>
          </a:prstGeom>
        </p:spPr>
        <p:txBody>
          <a:bodyPr vert="horz" wrap="square" lIns="45720" tIns="45720" rIns="91440" bIns="45720" numCol="1" anchor="ctr" anchorCtr="0" compatLnSpc="1">
            <a:prstTxWarp prst="textNoShape">
              <a:avLst/>
            </a:prstTxWarp>
          </a:bodyPr>
          <a:lstStyle>
            <a:lvl1pPr eaLnBrk="1" hangingPunct="1">
              <a:defRPr sz="1200"/>
            </a:lvl1pPr>
          </a:lstStyle>
          <a:p>
            <a:pPr>
              <a:defRPr/>
            </a:pPr>
            <a:fld id="{CFA85516-2050-4D2D-8092-58871D65CA5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718" r:id="rId1"/>
    <p:sldLayoutId id="2147484712" r:id="rId2"/>
    <p:sldLayoutId id="2147484719" r:id="rId3"/>
    <p:sldLayoutId id="2147484713" r:id="rId4"/>
    <p:sldLayoutId id="2147484714" r:id="rId5"/>
    <p:sldLayoutId id="2147484720" r:id="rId6"/>
    <p:sldLayoutId id="2147484721" r:id="rId7"/>
    <p:sldLayoutId id="2147484722" r:id="rId8"/>
    <p:sldLayoutId id="2147484723" r:id="rId9"/>
    <p:sldLayoutId id="2147484724" r:id="rId10"/>
    <p:sldLayoutId id="2147484725" r:id="rId11"/>
    <p:sldLayoutId id="2147484726" r:id="rId12"/>
    <p:sldLayoutId id="2147484727" r:id="rId13"/>
    <p:sldLayoutId id="2147484728" r:id="rId14"/>
  </p:sldLayoutIdLst>
  <p:hf hdr="0" ftr="0" dt="0"/>
  <p:txStyles>
    <p:titleStyle>
      <a:lvl1pPr algn="l" rtl="0" eaLnBrk="0" fontAlgn="base" hangingPunct="0">
        <a:lnSpc>
          <a:spcPct val="85000"/>
        </a:lnSpc>
        <a:spcBef>
          <a:spcPct val="0"/>
        </a:spcBef>
        <a:spcAft>
          <a:spcPct val="0"/>
        </a:spcAft>
        <a:defRPr sz="4000" kern="1200" cap="all">
          <a:solidFill>
            <a:schemeClr val="bg2"/>
          </a:solidFill>
          <a:latin typeface="+mj-lt"/>
          <a:ea typeface="+mj-ea"/>
          <a:cs typeface="+mj-cs"/>
        </a:defRPr>
      </a:lvl1pPr>
      <a:lvl2pPr algn="l" rtl="0" eaLnBrk="0" fontAlgn="base" hangingPunct="0">
        <a:lnSpc>
          <a:spcPct val="85000"/>
        </a:lnSpc>
        <a:spcBef>
          <a:spcPct val="0"/>
        </a:spcBef>
        <a:spcAft>
          <a:spcPct val="0"/>
        </a:spcAft>
        <a:defRPr sz="4000">
          <a:solidFill>
            <a:schemeClr val="bg2"/>
          </a:solidFill>
          <a:latin typeface="Corbel" panose="020B0503020204020204" pitchFamily="34" charset="0"/>
        </a:defRPr>
      </a:lvl2pPr>
      <a:lvl3pPr algn="l" rtl="0" eaLnBrk="0" fontAlgn="base" hangingPunct="0">
        <a:lnSpc>
          <a:spcPct val="85000"/>
        </a:lnSpc>
        <a:spcBef>
          <a:spcPct val="0"/>
        </a:spcBef>
        <a:spcAft>
          <a:spcPct val="0"/>
        </a:spcAft>
        <a:defRPr sz="4000">
          <a:solidFill>
            <a:schemeClr val="bg2"/>
          </a:solidFill>
          <a:latin typeface="Corbel" panose="020B0503020204020204" pitchFamily="34" charset="0"/>
        </a:defRPr>
      </a:lvl3pPr>
      <a:lvl4pPr algn="l" rtl="0" eaLnBrk="0" fontAlgn="base" hangingPunct="0">
        <a:lnSpc>
          <a:spcPct val="85000"/>
        </a:lnSpc>
        <a:spcBef>
          <a:spcPct val="0"/>
        </a:spcBef>
        <a:spcAft>
          <a:spcPct val="0"/>
        </a:spcAft>
        <a:defRPr sz="4000">
          <a:solidFill>
            <a:schemeClr val="bg2"/>
          </a:solidFill>
          <a:latin typeface="Corbel" panose="020B0503020204020204" pitchFamily="34" charset="0"/>
        </a:defRPr>
      </a:lvl4pPr>
      <a:lvl5pPr algn="l" rtl="0" eaLnBrk="0" fontAlgn="base" hangingPunct="0">
        <a:lnSpc>
          <a:spcPct val="85000"/>
        </a:lnSpc>
        <a:spcBef>
          <a:spcPct val="0"/>
        </a:spcBef>
        <a:spcAft>
          <a:spcPct val="0"/>
        </a:spcAft>
        <a:defRPr sz="4000">
          <a:solidFill>
            <a:schemeClr val="bg2"/>
          </a:solidFill>
          <a:latin typeface="Corbel" panose="020B0503020204020204" pitchFamily="34" charset="0"/>
        </a:defRPr>
      </a:lvl5pPr>
      <a:lvl6pPr marL="457200" algn="l" rtl="0" fontAlgn="base">
        <a:lnSpc>
          <a:spcPct val="85000"/>
        </a:lnSpc>
        <a:spcBef>
          <a:spcPct val="0"/>
        </a:spcBef>
        <a:spcAft>
          <a:spcPct val="0"/>
        </a:spcAft>
        <a:defRPr sz="4000">
          <a:solidFill>
            <a:schemeClr val="bg2"/>
          </a:solidFill>
          <a:latin typeface="Corbel" panose="020B0503020204020204" pitchFamily="34" charset="0"/>
        </a:defRPr>
      </a:lvl6pPr>
      <a:lvl7pPr marL="914400" algn="l" rtl="0" fontAlgn="base">
        <a:lnSpc>
          <a:spcPct val="85000"/>
        </a:lnSpc>
        <a:spcBef>
          <a:spcPct val="0"/>
        </a:spcBef>
        <a:spcAft>
          <a:spcPct val="0"/>
        </a:spcAft>
        <a:defRPr sz="4000">
          <a:solidFill>
            <a:schemeClr val="bg2"/>
          </a:solidFill>
          <a:latin typeface="Corbel" panose="020B0503020204020204" pitchFamily="34" charset="0"/>
        </a:defRPr>
      </a:lvl7pPr>
      <a:lvl8pPr marL="1371600" algn="l" rtl="0" fontAlgn="base">
        <a:lnSpc>
          <a:spcPct val="85000"/>
        </a:lnSpc>
        <a:spcBef>
          <a:spcPct val="0"/>
        </a:spcBef>
        <a:spcAft>
          <a:spcPct val="0"/>
        </a:spcAft>
        <a:defRPr sz="4000">
          <a:solidFill>
            <a:schemeClr val="bg2"/>
          </a:solidFill>
          <a:latin typeface="Corbel" panose="020B0503020204020204" pitchFamily="34" charset="0"/>
        </a:defRPr>
      </a:lvl8pPr>
      <a:lvl9pPr marL="1828800" algn="l" rtl="0" fontAlgn="base">
        <a:lnSpc>
          <a:spcPct val="85000"/>
        </a:lnSpc>
        <a:spcBef>
          <a:spcPct val="0"/>
        </a:spcBef>
        <a:spcAft>
          <a:spcPct val="0"/>
        </a:spcAft>
        <a:defRPr sz="4000">
          <a:solidFill>
            <a:schemeClr val="bg2"/>
          </a:solidFill>
          <a:latin typeface="Corbel" panose="020B0503020204020204" pitchFamily="34" charset="0"/>
        </a:defRPr>
      </a:lvl9pPr>
    </p:titleStyle>
    <p:bodyStyle>
      <a:lvl1pPr marL="182563" indent="-182563" algn="l" rtl="0" eaLnBrk="0" fontAlgn="base" hangingPunct="0">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163" indent="-182563" algn="l" rtl="0" eaLnBrk="0" fontAlgn="base" hangingPunct="0">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39763" indent="-182563" algn="l" rtl="0" eaLnBrk="0" fontAlgn="base" hangingPunct="0">
        <a:lnSpc>
          <a:spcPct val="90000"/>
        </a:lnSpc>
        <a:spcBef>
          <a:spcPts val="200"/>
        </a:spcBef>
        <a:spcAft>
          <a:spcPts val="400"/>
        </a:spcAft>
        <a:buClr>
          <a:schemeClr val="tx1"/>
        </a:buClr>
        <a:buFont typeface="Wingdings" pitchFamily="2" charset="2"/>
        <a:buChar char=""/>
        <a:defRPr kern="1200">
          <a:solidFill>
            <a:schemeClr val="tx1"/>
          </a:solidFill>
          <a:latin typeface="+mn-lt"/>
          <a:ea typeface="+mn-ea"/>
          <a:cs typeface="+mn-cs"/>
        </a:defRPr>
      </a:lvl3pPr>
      <a:lvl4pPr marL="868363" indent="-182563" algn="l" rtl="0" eaLnBrk="0" fontAlgn="base" hangingPunct="0">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6963" indent="-182563" algn="l" rtl="0" eaLnBrk="0" fontAlgn="base" hangingPunct="0">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p:cNvPr>
          <p:cNvSpPr/>
          <p:nvPr/>
        </p:nvSpPr>
        <p:spPr>
          <a:xfrm>
            <a:off x="0" y="176213"/>
            <a:ext cx="9142413" cy="1646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p:cNvPr>
          <p:cNvSpPr>
            <a:spLocks noGrp="1"/>
          </p:cNvSpPr>
          <p:nvPr>
            <p:ph type="title"/>
          </p:nvPr>
        </p:nvSpPr>
        <p:spPr>
          <a:xfrm>
            <a:off x="685800" y="284163"/>
            <a:ext cx="7772400" cy="15081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052" name="Text Placeholder 2"/>
          <p:cNvSpPr>
            <a:spLocks noGrp="1"/>
          </p:cNvSpPr>
          <p:nvPr>
            <p:ph type="body" idx="1"/>
          </p:nvPr>
        </p:nvSpPr>
        <p:spPr bwMode="auto">
          <a:xfrm>
            <a:off x="685800" y="2011363"/>
            <a:ext cx="77724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p:cNvPr>
          <p:cNvSpPr>
            <a:spLocks noGrp="1"/>
          </p:cNvSpPr>
          <p:nvPr>
            <p:ph type="dt" sz="half" idx="2"/>
          </p:nvPr>
        </p:nvSpPr>
        <p:spPr>
          <a:xfrm>
            <a:off x="681038" y="6423025"/>
            <a:ext cx="2595562" cy="365125"/>
          </a:xfrm>
          <a:prstGeom prst="rect">
            <a:avLst/>
          </a:prstGeom>
        </p:spPr>
        <p:txBody>
          <a:bodyPr vert="horz" lIns="91440" tIns="45720" rIns="45720" bIns="45720" rtlCol="0" anchor="ctr"/>
          <a:lstStyle>
            <a:lvl1pPr algn="l" eaLnBrk="1" fontAlgn="auto" hangingPunct="1">
              <a:spcBef>
                <a:spcPts val="0"/>
              </a:spcBef>
              <a:spcAft>
                <a:spcPts val="0"/>
              </a:spcAft>
              <a:defRPr sz="1050">
                <a:solidFill>
                  <a:srgbClr val="2C2C2C"/>
                </a:solidFill>
                <a:latin typeface="+mn-lt"/>
              </a:defRPr>
            </a:lvl1pPr>
          </a:lstStyle>
          <a:p>
            <a:pPr>
              <a:defRPr/>
            </a:pPr>
            <a:fld id="{0E5E90F2-A170-4DC1-98D6-02F82A6D350F}" type="datetime1">
              <a:rPr lang="en-US"/>
              <a:pPr>
                <a:defRPr/>
              </a:pPr>
              <a:t>9/18/2017</a:t>
            </a:fld>
            <a:endParaRPr lang="en-US" dirty="0"/>
          </a:p>
        </p:txBody>
      </p:sp>
      <p:sp>
        <p:nvSpPr>
          <p:cNvPr id="5" name="Footer Placeholder 4">
            <a:extLst/>
          </p:cNvPr>
          <p:cNvSpPr>
            <a:spLocks noGrp="1"/>
          </p:cNvSpPr>
          <p:nvPr>
            <p:ph type="ftr" sz="quarter" idx="3"/>
          </p:nvPr>
        </p:nvSpPr>
        <p:spPr>
          <a:xfrm>
            <a:off x="4191000" y="6423025"/>
            <a:ext cx="4060825" cy="365125"/>
          </a:xfrm>
          <a:prstGeom prst="rect">
            <a:avLst/>
          </a:prstGeom>
        </p:spPr>
        <p:txBody>
          <a:bodyPr vert="horz" lIns="91440" tIns="45720" rIns="91440" bIns="45720" rtlCol="0" anchor="ctr"/>
          <a:lstStyle>
            <a:lvl1pPr algn="r" eaLnBrk="1" fontAlgn="auto" hangingPunct="1">
              <a:spcBef>
                <a:spcPts val="0"/>
              </a:spcBef>
              <a:spcAft>
                <a:spcPts val="0"/>
              </a:spcAft>
              <a:defRPr sz="1050" dirty="0">
                <a:solidFill>
                  <a:srgbClr val="2C2C2C"/>
                </a:solidFill>
                <a:latin typeface="+mn-lt"/>
              </a:defRPr>
            </a:lvl1pPr>
          </a:lstStyle>
          <a:p>
            <a:pPr>
              <a:defRPr/>
            </a:pPr>
            <a:endParaRPr lang="en-US"/>
          </a:p>
        </p:txBody>
      </p:sp>
      <p:sp>
        <p:nvSpPr>
          <p:cNvPr id="6" name="Slide Number Placeholder 5">
            <a:extLst/>
          </p:cNvPr>
          <p:cNvSpPr>
            <a:spLocks noGrp="1"/>
          </p:cNvSpPr>
          <p:nvPr>
            <p:ph type="sldNum" sz="quarter" idx="4"/>
          </p:nvPr>
        </p:nvSpPr>
        <p:spPr>
          <a:xfrm>
            <a:off x="8264525" y="6423025"/>
            <a:ext cx="709613" cy="365125"/>
          </a:xfrm>
          <a:prstGeom prst="rect">
            <a:avLst/>
          </a:prstGeom>
        </p:spPr>
        <p:txBody>
          <a:bodyPr vert="horz" wrap="square" lIns="45720" tIns="45720" rIns="91440" bIns="45720" numCol="1" anchor="ctr" anchorCtr="0" compatLnSpc="1">
            <a:prstTxWarp prst="textNoShape">
              <a:avLst/>
            </a:prstTxWarp>
          </a:bodyPr>
          <a:lstStyle>
            <a:lvl1pPr eaLnBrk="1" hangingPunct="1">
              <a:defRPr sz="1200">
                <a:solidFill>
                  <a:srgbClr val="2C2C2C"/>
                </a:solidFill>
              </a:defRPr>
            </a:lvl1pPr>
          </a:lstStyle>
          <a:p>
            <a:pPr>
              <a:defRPr/>
            </a:pPr>
            <a:fld id="{D9D317C8-B967-4960-98D9-E3AC1C2A83C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729" r:id="rId1"/>
    <p:sldLayoutId id="2147484715" r:id="rId2"/>
    <p:sldLayoutId id="2147484730" r:id="rId3"/>
    <p:sldLayoutId id="2147484716" r:id="rId4"/>
    <p:sldLayoutId id="2147484717" r:id="rId5"/>
    <p:sldLayoutId id="2147484731" r:id="rId6"/>
    <p:sldLayoutId id="2147484732" r:id="rId7"/>
    <p:sldLayoutId id="2147484733" r:id="rId8"/>
    <p:sldLayoutId id="2147484734" r:id="rId9"/>
    <p:sldLayoutId id="2147484735" r:id="rId10"/>
    <p:sldLayoutId id="2147484736" r:id="rId11"/>
    <p:sldLayoutId id="2147484737" r:id="rId12"/>
    <p:sldLayoutId id="2147484738" r:id="rId13"/>
    <p:sldLayoutId id="2147484739" r:id="rId14"/>
  </p:sldLayoutIdLst>
  <p:hf hdr="0" ftr="0" dt="0"/>
  <p:txStyles>
    <p:titleStyle>
      <a:lvl1pPr algn="l" rtl="0" eaLnBrk="0" fontAlgn="base" hangingPunct="0">
        <a:lnSpc>
          <a:spcPct val="85000"/>
        </a:lnSpc>
        <a:spcBef>
          <a:spcPct val="0"/>
        </a:spcBef>
        <a:spcAft>
          <a:spcPct val="0"/>
        </a:spcAft>
        <a:defRPr sz="4000" kern="1200" cap="all">
          <a:solidFill>
            <a:schemeClr val="bg2"/>
          </a:solidFill>
          <a:latin typeface="+mj-lt"/>
          <a:ea typeface="+mj-ea"/>
          <a:cs typeface="+mj-cs"/>
        </a:defRPr>
      </a:lvl1pPr>
      <a:lvl2pPr algn="l" rtl="0" eaLnBrk="0" fontAlgn="base" hangingPunct="0">
        <a:lnSpc>
          <a:spcPct val="85000"/>
        </a:lnSpc>
        <a:spcBef>
          <a:spcPct val="0"/>
        </a:spcBef>
        <a:spcAft>
          <a:spcPct val="0"/>
        </a:spcAft>
        <a:defRPr sz="4000">
          <a:solidFill>
            <a:schemeClr val="bg2"/>
          </a:solidFill>
          <a:latin typeface="Corbel" panose="020B0503020204020204" pitchFamily="34" charset="0"/>
        </a:defRPr>
      </a:lvl2pPr>
      <a:lvl3pPr algn="l" rtl="0" eaLnBrk="0" fontAlgn="base" hangingPunct="0">
        <a:lnSpc>
          <a:spcPct val="85000"/>
        </a:lnSpc>
        <a:spcBef>
          <a:spcPct val="0"/>
        </a:spcBef>
        <a:spcAft>
          <a:spcPct val="0"/>
        </a:spcAft>
        <a:defRPr sz="4000">
          <a:solidFill>
            <a:schemeClr val="bg2"/>
          </a:solidFill>
          <a:latin typeface="Corbel" panose="020B0503020204020204" pitchFamily="34" charset="0"/>
        </a:defRPr>
      </a:lvl3pPr>
      <a:lvl4pPr algn="l" rtl="0" eaLnBrk="0" fontAlgn="base" hangingPunct="0">
        <a:lnSpc>
          <a:spcPct val="85000"/>
        </a:lnSpc>
        <a:spcBef>
          <a:spcPct val="0"/>
        </a:spcBef>
        <a:spcAft>
          <a:spcPct val="0"/>
        </a:spcAft>
        <a:defRPr sz="4000">
          <a:solidFill>
            <a:schemeClr val="bg2"/>
          </a:solidFill>
          <a:latin typeface="Corbel" panose="020B0503020204020204" pitchFamily="34" charset="0"/>
        </a:defRPr>
      </a:lvl4pPr>
      <a:lvl5pPr algn="l" rtl="0" eaLnBrk="0" fontAlgn="base" hangingPunct="0">
        <a:lnSpc>
          <a:spcPct val="85000"/>
        </a:lnSpc>
        <a:spcBef>
          <a:spcPct val="0"/>
        </a:spcBef>
        <a:spcAft>
          <a:spcPct val="0"/>
        </a:spcAft>
        <a:defRPr sz="4000">
          <a:solidFill>
            <a:schemeClr val="bg2"/>
          </a:solidFill>
          <a:latin typeface="Corbel" panose="020B0503020204020204" pitchFamily="34" charset="0"/>
        </a:defRPr>
      </a:lvl5pPr>
      <a:lvl6pPr marL="457200" algn="l" rtl="0" fontAlgn="base">
        <a:lnSpc>
          <a:spcPct val="85000"/>
        </a:lnSpc>
        <a:spcBef>
          <a:spcPct val="0"/>
        </a:spcBef>
        <a:spcAft>
          <a:spcPct val="0"/>
        </a:spcAft>
        <a:defRPr sz="4000">
          <a:solidFill>
            <a:schemeClr val="bg2"/>
          </a:solidFill>
          <a:latin typeface="Corbel" panose="020B0503020204020204" pitchFamily="34" charset="0"/>
        </a:defRPr>
      </a:lvl6pPr>
      <a:lvl7pPr marL="914400" algn="l" rtl="0" fontAlgn="base">
        <a:lnSpc>
          <a:spcPct val="85000"/>
        </a:lnSpc>
        <a:spcBef>
          <a:spcPct val="0"/>
        </a:spcBef>
        <a:spcAft>
          <a:spcPct val="0"/>
        </a:spcAft>
        <a:defRPr sz="4000">
          <a:solidFill>
            <a:schemeClr val="bg2"/>
          </a:solidFill>
          <a:latin typeface="Corbel" panose="020B0503020204020204" pitchFamily="34" charset="0"/>
        </a:defRPr>
      </a:lvl7pPr>
      <a:lvl8pPr marL="1371600" algn="l" rtl="0" fontAlgn="base">
        <a:lnSpc>
          <a:spcPct val="85000"/>
        </a:lnSpc>
        <a:spcBef>
          <a:spcPct val="0"/>
        </a:spcBef>
        <a:spcAft>
          <a:spcPct val="0"/>
        </a:spcAft>
        <a:defRPr sz="4000">
          <a:solidFill>
            <a:schemeClr val="bg2"/>
          </a:solidFill>
          <a:latin typeface="Corbel" panose="020B0503020204020204" pitchFamily="34" charset="0"/>
        </a:defRPr>
      </a:lvl8pPr>
      <a:lvl9pPr marL="1828800" algn="l" rtl="0" fontAlgn="base">
        <a:lnSpc>
          <a:spcPct val="85000"/>
        </a:lnSpc>
        <a:spcBef>
          <a:spcPct val="0"/>
        </a:spcBef>
        <a:spcAft>
          <a:spcPct val="0"/>
        </a:spcAft>
        <a:defRPr sz="4000">
          <a:solidFill>
            <a:schemeClr val="bg2"/>
          </a:solidFill>
          <a:latin typeface="Corbel" panose="020B0503020204020204" pitchFamily="34" charset="0"/>
        </a:defRPr>
      </a:lvl9pPr>
    </p:titleStyle>
    <p:bodyStyle>
      <a:lvl1pPr marL="182563" indent="-182563" algn="l" rtl="0" eaLnBrk="0" fontAlgn="base" hangingPunct="0">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163" indent="-182563" algn="l" rtl="0" eaLnBrk="0" fontAlgn="base" hangingPunct="0">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39763" indent="-182563" algn="l" rtl="0" eaLnBrk="0" fontAlgn="base" hangingPunct="0">
        <a:lnSpc>
          <a:spcPct val="90000"/>
        </a:lnSpc>
        <a:spcBef>
          <a:spcPts val="200"/>
        </a:spcBef>
        <a:spcAft>
          <a:spcPts val="400"/>
        </a:spcAft>
        <a:buClr>
          <a:schemeClr val="tx1"/>
        </a:buClr>
        <a:buFont typeface="Wingdings" pitchFamily="2" charset="2"/>
        <a:buChar char=""/>
        <a:defRPr kern="1200">
          <a:solidFill>
            <a:schemeClr val="tx1"/>
          </a:solidFill>
          <a:latin typeface="+mn-lt"/>
          <a:ea typeface="+mn-ea"/>
          <a:cs typeface="+mn-cs"/>
        </a:defRPr>
      </a:lvl3pPr>
      <a:lvl4pPr marL="868363" indent="-182563" algn="l" rtl="0" eaLnBrk="0" fontAlgn="base" hangingPunct="0">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6963" indent="-182563" algn="l" rtl="0" eaLnBrk="0" fontAlgn="base" hangingPunct="0">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220663"/>
            <a:ext cx="896778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3" name="TextBox 1"/>
          <p:cNvSpPr txBox="1">
            <a:spLocks noChangeArrowheads="1"/>
          </p:cNvSpPr>
          <p:nvPr/>
        </p:nvSpPr>
        <p:spPr bwMode="auto">
          <a:xfrm>
            <a:off x="1143000" y="5160963"/>
            <a:ext cx="79152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r>
              <a:rPr lang="en-US" altLang="en-US" sz="6600" b="1">
                <a:latin typeface="Cambria" pitchFamily="18" charset="0"/>
              </a:rPr>
              <a:t>   </a:t>
            </a:r>
            <a:r>
              <a:rPr lang="en-US" altLang="en-US" sz="8000" b="1">
                <a:solidFill>
                  <a:srgbClr val="0033CC"/>
                </a:solidFill>
                <a:latin typeface="Cambria" pitchFamily="18" charset="0"/>
              </a:rPr>
              <a:t>July 5, 2018</a:t>
            </a:r>
          </a:p>
        </p:txBody>
      </p:sp>
      <p:pic>
        <p:nvPicPr>
          <p:cNvPr id="2560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5975" y="2273300"/>
            <a:ext cx="2587625"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33400"/>
            <a:ext cx="8205788" cy="990600"/>
          </a:xfrm>
        </p:spPr>
        <p:txBody>
          <a:bodyPr>
            <a:normAutofit fontScale="90000"/>
          </a:bodyPr>
          <a:lstStyle/>
          <a:p>
            <a:pPr algn="ctr" eaLnBrk="1" fontAlgn="auto" hangingPunct="1">
              <a:spcAft>
                <a:spcPts val="0"/>
              </a:spcAft>
              <a:defRPr/>
            </a:pPr>
            <a:r>
              <a:rPr lang="en-US" sz="4400" b="1" dirty="0">
                <a:solidFill>
                  <a:schemeClr val="tx1"/>
                </a:solidFill>
                <a:latin typeface="Cambria" panose="02040503050406030204" pitchFamily="18" charset="0"/>
              </a:rPr>
              <a:t>COME A DAY EARLY – July 5, 2018</a:t>
            </a:r>
            <a:br>
              <a:rPr lang="en-US" sz="4400" b="1" dirty="0">
                <a:solidFill>
                  <a:schemeClr val="tx1"/>
                </a:solidFill>
                <a:latin typeface="Cambria" panose="02040503050406030204" pitchFamily="18" charset="0"/>
              </a:rPr>
            </a:br>
            <a:r>
              <a:rPr lang="en-US" sz="4400" b="1" dirty="0">
                <a:solidFill>
                  <a:schemeClr val="tx1"/>
                </a:solidFill>
                <a:latin typeface="Cambria" panose="02040503050406030204" pitchFamily="18" charset="0"/>
              </a:rPr>
              <a:t>Energize your program!</a:t>
            </a:r>
            <a:r>
              <a:rPr lang="en-US" sz="3600" dirty="0">
                <a:solidFill>
                  <a:schemeClr val="tx1"/>
                </a:solidFill>
                <a:latin typeface="Cambria" panose="02040503050406030204" pitchFamily="18" charset="0"/>
              </a:rPr>
              <a:t> </a:t>
            </a:r>
          </a:p>
        </p:txBody>
      </p:sp>
      <p:sp>
        <p:nvSpPr>
          <p:cNvPr id="14340" name="Text Placeholder 8"/>
          <p:cNvSpPr>
            <a:spLocks noGrp="1"/>
          </p:cNvSpPr>
          <p:nvPr>
            <p:ph type="body" sz="half" idx="2"/>
          </p:nvPr>
        </p:nvSpPr>
        <p:spPr>
          <a:xfrm>
            <a:off x="5116513" y="1887538"/>
            <a:ext cx="4038600" cy="4495800"/>
          </a:xfrm>
        </p:spPr>
        <p:txBody>
          <a:bodyPr>
            <a:normAutofit fontScale="62500" lnSpcReduction="20000"/>
          </a:bodyPr>
          <a:lstStyle/>
          <a:p>
            <a:pPr marL="17463" eaLnBrk="1" hangingPunct="1">
              <a:spcBef>
                <a:spcPct val="0"/>
              </a:spcBef>
              <a:defRPr/>
            </a:pPr>
            <a:endParaRPr lang="en-US" altLang="en-US" sz="3200" dirty="0"/>
          </a:p>
          <a:p>
            <a:pPr marL="17463" eaLnBrk="1" hangingPunct="1">
              <a:spcBef>
                <a:spcPct val="0"/>
              </a:spcBef>
              <a:defRPr/>
            </a:pPr>
            <a:r>
              <a:rPr lang="en-US" altLang="en-US" sz="5800" b="1" dirty="0">
                <a:solidFill>
                  <a:srgbClr val="0033CC"/>
                </a:solidFill>
                <a:latin typeface="Cambria" panose="02040503050406030204" pitchFamily="18" charset="0"/>
              </a:rPr>
              <a:t>Share </a:t>
            </a:r>
          </a:p>
          <a:p>
            <a:pPr marL="17463" eaLnBrk="1" hangingPunct="1">
              <a:spcBef>
                <a:spcPct val="0"/>
              </a:spcBef>
              <a:defRPr/>
            </a:pPr>
            <a:r>
              <a:rPr lang="en-US" altLang="en-US" sz="5800" b="1" dirty="0">
                <a:solidFill>
                  <a:srgbClr val="0033CC"/>
                </a:solidFill>
                <a:latin typeface="Cambria" panose="02040503050406030204" pitchFamily="18" charset="0"/>
              </a:rPr>
              <a:t>         Experiences</a:t>
            </a:r>
          </a:p>
          <a:p>
            <a:pPr marL="17463" eaLnBrk="1" hangingPunct="1">
              <a:spcBef>
                <a:spcPct val="0"/>
              </a:spcBef>
              <a:defRPr/>
            </a:pPr>
            <a:endParaRPr lang="en-US" altLang="en-US" sz="5100" b="1" dirty="0">
              <a:solidFill>
                <a:srgbClr val="0033CC"/>
              </a:solidFill>
              <a:latin typeface="Cambria" panose="02040503050406030204" pitchFamily="18" charset="0"/>
            </a:endParaRPr>
          </a:p>
          <a:p>
            <a:pPr marL="17463" eaLnBrk="1" hangingPunct="1">
              <a:spcBef>
                <a:spcPct val="0"/>
              </a:spcBef>
              <a:defRPr/>
            </a:pPr>
            <a:r>
              <a:rPr lang="en-US" altLang="en-US" sz="5100" b="1" dirty="0">
                <a:solidFill>
                  <a:srgbClr val="0033CC"/>
                </a:solidFill>
                <a:latin typeface="Cambria" panose="02040503050406030204" pitchFamily="18" charset="0"/>
              </a:rPr>
              <a:t>  </a:t>
            </a:r>
            <a:r>
              <a:rPr lang="en-US" altLang="en-US" sz="5800" b="1" dirty="0">
                <a:solidFill>
                  <a:srgbClr val="0033CC"/>
                </a:solidFill>
                <a:latin typeface="Cambria" panose="02040503050406030204" pitchFamily="18" charset="0"/>
              </a:rPr>
              <a:t>Exchange</a:t>
            </a:r>
          </a:p>
          <a:p>
            <a:pPr marL="17463" eaLnBrk="1" hangingPunct="1">
              <a:spcBef>
                <a:spcPct val="0"/>
              </a:spcBef>
              <a:defRPr/>
            </a:pPr>
            <a:r>
              <a:rPr lang="en-US" altLang="en-US" sz="5800" b="1" dirty="0">
                <a:solidFill>
                  <a:srgbClr val="0033CC"/>
                </a:solidFill>
                <a:latin typeface="Cambria" panose="02040503050406030204" pitchFamily="18" charset="0"/>
              </a:rPr>
              <a:t>                 Ideas</a:t>
            </a:r>
          </a:p>
          <a:p>
            <a:pPr marL="17463" eaLnBrk="1" hangingPunct="1">
              <a:spcBef>
                <a:spcPct val="0"/>
              </a:spcBef>
              <a:defRPr/>
            </a:pPr>
            <a:r>
              <a:rPr lang="en-US" altLang="en-US" sz="5100" b="1" dirty="0">
                <a:solidFill>
                  <a:srgbClr val="0033CC"/>
                </a:solidFill>
                <a:latin typeface="Cambria" panose="02040503050406030204" pitchFamily="18" charset="0"/>
              </a:rPr>
              <a:t> </a:t>
            </a:r>
          </a:p>
          <a:p>
            <a:pPr marL="17463" eaLnBrk="1" hangingPunct="1">
              <a:spcBef>
                <a:spcPct val="0"/>
              </a:spcBef>
              <a:defRPr/>
            </a:pPr>
            <a:r>
              <a:rPr lang="en-US" altLang="en-US" sz="5800" b="1" dirty="0">
                <a:solidFill>
                  <a:srgbClr val="0033CC"/>
                </a:solidFill>
                <a:latin typeface="Cambria" panose="02040503050406030204" pitchFamily="18" charset="0"/>
              </a:rPr>
              <a:t>Connect with</a:t>
            </a:r>
          </a:p>
          <a:p>
            <a:pPr marL="17463" eaLnBrk="1" hangingPunct="1">
              <a:spcBef>
                <a:spcPct val="0"/>
              </a:spcBef>
              <a:defRPr/>
            </a:pPr>
            <a:r>
              <a:rPr lang="en-US" altLang="en-US" sz="5800" b="1" dirty="0">
                <a:solidFill>
                  <a:srgbClr val="0033CC"/>
                </a:solidFill>
                <a:latin typeface="Cambria" panose="02040503050406030204" pitchFamily="18" charset="0"/>
              </a:rPr>
              <a:t>                      Others</a:t>
            </a:r>
          </a:p>
          <a:p>
            <a:pPr marL="17463" eaLnBrk="1" hangingPunct="1">
              <a:spcBef>
                <a:spcPct val="0"/>
              </a:spcBef>
              <a:defRPr/>
            </a:pPr>
            <a:endParaRPr lang="en-US" altLang="en-US" sz="4300" b="1" dirty="0">
              <a:solidFill>
                <a:srgbClr val="FF0000"/>
              </a:solidFill>
            </a:endParaRPr>
          </a:p>
          <a:p>
            <a:pPr marL="17463" eaLnBrk="1" hangingPunct="1">
              <a:spcBef>
                <a:spcPct val="0"/>
              </a:spcBef>
              <a:defRPr/>
            </a:pPr>
            <a:r>
              <a:rPr lang="en-US" altLang="en-US" sz="4300" b="1" dirty="0">
                <a:solidFill>
                  <a:srgbClr val="FF0000"/>
                </a:solidFill>
              </a:rPr>
              <a:t>  </a:t>
            </a:r>
            <a:r>
              <a:rPr lang="en-US" altLang="en-US" sz="4400" b="1" dirty="0"/>
              <a:t>     </a:t>
            </a:r>
            <a:endParaRPr lang="en-US" altLang="en-US" sz="3200" b="1" dirty="0"/>
          </a:p>
          <a:p>
            <a:pPr marL="17463" eaLnBrk="1" hangingPunct="1">
              <a:spcBef>
                <a:spcPct val="0"/>
              </a:spcBef>
              <a:defRPr/>
            </a:pPr>
            <a:endParaRPr lang="en-US" altLang="en-US" sz="2400" b="1" dirty="0"/>
          </a:p>
        </p:txBody>
      </p:sp>
      <p:sp>
        <p:nvSpPr>
          <p:cNvPr id="26628"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fld id="{AF5DF9E3-3962-4112-A876-C9ECA611D78E}" type="slidenum">
              <a:rPr lang="en-US" altLang="en-US" sz="1000" smtClean="0">
                <a:solidFill>
                  <a:srgbClr val="085091"/>
                </a:solidFill>
                <a:latin typeface="Verdana" pitchFamily="34" charset="0"/>
              </a:rPr>
              <a:pPr/>
              <a:t>2</a:t>
            </a:fld>
            <a:endParaRPr lang="en-US" altLang="en-US" sz="1000">
              <a:solidFill>
                <a:srgbClr val="085091"/>
              </a:solidFill>
              <a:latin typeface="Verdana" pitchFamily="34" charset="0"/>
            </a:endParaRPr>
          </a:p>
        </p:txBody>
      </p:sp>
      <p:pic>
        <p:nvPicPr>
          <p:cNvPr id="26629" name="Picture 4" descr="C:\Documents and Settings\claire\Local Settings\Temporary Internet Files\Content.IE5\DBZ6PJET\MP90042264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1981200"/>
            <a:ext cx="449580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Content Placeholder 3"/>
          <p:cNvSpPr>
            <a:spLocks noGrp="1"/>
          </p:cNvSpPr>
          <p:nvPr>
            <p:ph idx="1"/>
          </p:nvPr>
        </p:nvSpPr>
        <p:spPr>
          <a:xfrm>
            <a:off x="457200" y="1425575"/>
            <a:ext cx="4953000" cy="4760913"/>
          </a:xfrm>
        </p:spPr>
        <p:txBody>
          <a:bodyPr rtlCol="0">
            <a:normAutofit/>
          </a:bodyPr>
          <a:lstStyle/>
          <a:p>
            <a:pPr marL="182880" indent="-182880" eaLnBrk="1" fontAlgn="auto" hangingPunct="1">
              <a:lnSpc>
                <a:spcPct val="100000"/>
              </a:lnSpc>
              <a:defRPr/>
            </a:pPr>
            <a:r>
              <a:rPr lang="en-US" altLang="en-US" sz="5100" b="1" dirty="0"/>
              <a:t> </a:t>
            </a:r>
            <a:r>
              <a:rPr lang="en-US" altLang="en-US" sz="4400" b="1" dirty="0">
                <a:latin typeface="Cambria" panose="02040503050406030204" pitchFamily="18" charset="0"/>
              </a:rPr>
              <a:t>Presentations</a:t>
            </a:r>
          </a:p>
          <a:p>
            <a:pPr marL="182880" indent="-182880" eaLnBrk="1" fontAlgn="auto" hangingPunct="1">
              <a:defRPr/>
            </a:pPr>
            <a:r>
              <a:rPr lang="en-US" altLang="en-US" sz="4400" b="1" i="1" dirty="0">
                <a:latin typeface="Cambria" panose="02040503050406030204" pitchFamily="18" charset="0"/>
              </a:rPr>
              <a:t> </a:t>
            </a:r>
            <a:r>
              <a:rPr lang="en-US" altLang="en-US" sz="4400" b="1" dirty="0">
                <a:latin typeface="Cambria" panose="02040503050406030204" pitchFamily="18" charset="0"/>
              </a:rPr>
              <a:t>Panels</a:t>
            </a:r>
          </a:p>
          <a:p>
            <a:pPr marL="182880" indent="-182880" eaLnBrk="1" fontAlgn="auto" hangingPunct="1">
              <a:defRPr/>
            </a:pPr>
            <a:r>
              <a:rPr lang="en-US" altLang="en-US" sz="4400" b="1" i="1" dirty="0">
                <a:latin typeface="Cambria" panose="02040503050406030204" pitchFamily="18" charset="0"/>
              </a:rPr>
              <a:t> </a:t>
            </a:r>
            <a:r>
              <a:rPr lang="en-US" altLang="en-US" sz="4400" b="1" dirty="0">
                <a:latin typeface="Cambria" panose="02040503050406030204" pitchFamily="18" charset="0"/>
              </a:rPr>
              <a:t>Speakers</a:t>
            </a:r>
          </a:p>
          <a:p>
            <a:pPr marL="182880" indent="-182880" eaLnBrk="1" fontAlgn="auto" hangingPunct="1">
              <a:defRPr/>
            </a:pPr>
            <a:r>
              <a:rPr lang="en-US" altLang="en-US" sz="4400" b="1" dirty="0">
                <a:latin typeface="Cambria" panose="02040503050406030204" pitchFamily="18" charset="0"/>
              </a:rPr>
              <a:t> Roundtable </a:t>
            </a:r>
          </a:p>
          <a:p>
            <a:pPr marL="0" indent="0" eaLnBrk="1" fontAlgn="auto" hangingPunct="1">
              <a:buFont typeface="Wingdings" pitchFamily="2" charset="2"/>
              <a:buNone/>
              <a:defRPr/>
            </a:pPr>
            <a:r>
              <a:rPr lang="en-US" altLang="en-US" sz="4400" b="1" dirty="0">
                <a:latin typeface="Cambria" panose="02040503050406030204" pitchFamily="18" charset="0"/>
              </a:rPr>
              <a:t>   Discussions</a:t>
            </a:r>
          </a:p>
          <a:p>
            <a:pPr marL="182880" indent="-182880" eaLnBrk="1" fontAlgn="auto" hangingPunct="1">
              <a:defRPr/>
            </a:pPr>
            <a:endParaRPr lang="en-US" altLang="en-US" sz="2400" b="1" dirty="0"/>
          </a:p>
          <a:p>
            <a:pPr marL="182880" indent="-182880" eaLnBrk="1" fontAlgn="auto" hangingPunct="1">
              <a:buFont typeface="Wingdings 2" panose="05020102010507070707" pitchFamily="18" charset="2"/>
              <a:buNone/>
              <a:defRPr/>
            </a:pPr>
            <a:endParaRPr lang="en-US" altLang="en-US" sz="2400" b="1" dirty="0"/>
          </a:p>
          <a:p>
            <a:pPr marL="182880" indent="-182880" eaLnBrk="1" fontAlgn="auto" hangingPunct="1">
              <a:buFont typeface="Wingdings 2" panose="05020102010507070707" pitchFamily="18" charset="2"/>
              <a:buNone/>
              <a:defRPr/>
            </a:pPr>
            <a:endParaRPr lang="en-US" altLang="en-US" sz="2400" b="1" dirty="0"/>
          </a:p>
          <a:p>
            <a:pPr marL="182880" indent="-182880" eaLnBrk="1" fontAlgn="auto" hangingPunct="1">
              <a:buFont typeface="Wingdings 2" panose="05020102010507070707" pitchFamily="18" charset="2"/>
              <a:buNone/>
              <a:defRPr/>
            </a:pPr>
            <a:endParaRPr lang="en-US" altLang="en-US" sz="2400" b="1" dirty="0"/>
          </a:p>
          <a:p>
            <a:pPr marL="182880" indent="-182880" eaLnBrk="1" fontAlgn="auto" hangingPunct="1">
              <a:buFont typeface="Wingdings 2" panose="05020102010507070707" pitchFamily="18" charset="2"/>
              <a:buNone/>
              <a:defRPr/>
            </a:pPr>
            <a:endParaRPr lang="en-US" altLang="en-US" sz="2400" b="1" dirty="0"/>
          </a:p>
          <a:p>
            <a:pPr marL="182880" indent="-182880" eaLnBrk="1" fontAlgn="auto" hangingPunct="1">
              <a:buFont typeface="Wingdings 2" panose="05020102010507070707" pitchFamily="18" charset="2"/>
              <a:buNone/>
              <a:defRPr/>
            </a:pPr>
            <a:endParaRPr lang="en-US" altLang="en-US" sz="2400" b="1" dirty="0"/>
          </a:p>
          <a:p>
            <a:pPr marL="182880" indent="-182880" eaLnBrk="1" fontAlgn="auto" hangingPunct="1">
              <a:buFont typeface="Wingdings 2" panose="05020102010507070707" pitchFamily="18" charset="2"/>
              <a:buNone/>
              <a:defRPr/>
            </a:pPr>
            <a:endParaRPr lang="en-US" altLang="en-US" b="1" dirty="0"/>
          </a:p>
        </p:txBody>
      </p:sp>
      <p:sp>
        <p:nvSpPr>
          <p:cNvPr id="27651"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fld id="{02D3BD9E-4FFE-486D-B49A-C9DF7F95C05A}" type="slidenum">
              <a:rPr lang="en-US" altLang="en-US" sz="1000" smtClean="0">
                <a:solidFill>
                  <a:srgbClr val="085091"/>
                </a:solidFill>
                <a:latin typeface="Verdana" pitchFamily="34" charset="0"/>
              </a:rPr>
              <a:pPr/>
              <a:t>3</a:t>
            </a:fld>
            <a:endParaRPr lang="en-US" altLang="en-US" sz="1000">
              <a:solidFill>
                <a:srgbClr val="085091"/>
              </a:solidFill>
              <a:latin typeface="Verdana" pitchFamily="34" charset="0"/>
            </a:endParaRPr>
          </a:p>
        </p:txBody>
      </p:sp>
      <p:pic>
        <p:nvPicPr>
          <p:cNvPr id="27652" name="Picture 7" descr="C:\Users\Judy\AppData\Local\Microsoft\Windows\Temporary Internet Files\Content.IE5\MLQW82R7\socn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1851025"/>
            <a:ext cx="26717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284163"/>
            <a:ext cx="7772400" cy="1239837"/>
          </a:xfrm>
        </p:spPr>
        <p:txBody>
          <a:bodyPr/>
          <a:lstStyle/>
          <a:p>
            <a:pPr>
              <a:defRPr/>
            </a:pPr>
            <a:r>
              <a:rPr lang="en-US" sz="4800" b="1" dirty="0">
                <a:solidFill>
                  <a:srgbClr val="0033CC"/>
                </a:solidFill>
                <a:latin typeface="Cambria" panose="02040503050406030204" pitchFamily="18" charset="0"/>
              </a:rPr>
              <a:t>What’s on the Agenda?</a:t>
            </a:r>
          </a:p>
        </p:txBody>
      </p:sp>
      <p:pic>
        <p:nvPicPr>
          <p:cNvPr id="276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372100"/>
            <a:ext cx="5825331"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p:cNvPr>
          <p:cNvSpPr>
            <a:spLocks noGrp="1"/>
          </p:cNvSpPr>
          <p:nvPr>
            <p:ph type="title"/>
          </p:nvPr>
        </p:nvSpPr>
        <p:spPr>
          <a:xfrm>
            <a:off x="503238" y="381000"/>
            <a:ext cx="8183562" cy="1143000"/>
          </a:xfrm>
        </p:spPr>
        <p:txBody>
          <a:bodyPr/>
          <a:lstStyle/>
          <a:p>
            <a:pPr algn="ctr" eaLnBrk="1" fontAlgn="auto" hangingPunct="1">
              <a:spcAft>
                <a:spcPts val="0"/>
              </a:spcAft>
              <a:defRPr/>
            </a:pPr>
            <a:r>
              <a:rPr lang="en-US" sz="4400" b="1" dirty="0">
                <a:solidFill>
                  <a:schemeClr val="bg1"/>
                </a:solidFill>
              </a:rPr>
              <a:t>Topics FOR OUR Times</a:t>
            </a:r>
          </a:p>
        </p:txBody>
      </p:sp>
      <p:sp>
        <p:nvSpPr>
          <p:cNvPr id="2867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fld id="{7A09F958-2203-481B-A96B-85D0464AB692}" type="slidenum">
              <a:rPr lang="en-US" altLang="en-US" sz="1000" smtClean="0">
                <a:solidFill>
                  <a:srgbClr val="085091"/>
                </a:solidFill>
                <a:latin typeface="Verdana" pitchFamily="34" charset="0"/>
              </a:rPr>
              <a:pPr/>
              <a:t>4</a:t>
            </a:fld>
            <a:endParaRPr lang="en-US" altLang="en-US" sz="1000">
              <a:solidFill>
                <a:srgbClr val="085091"/>
              </a:solidFill>
              <a:latin typeface="Verdana" pitchFamily="34" charset="0"/>
            </a:endParaRPr>
          </a:p>
        </p:txBody>
      </p:sp>
      <p:pic>
        <p:nvPicPr>
          <p:cNvPr id="28676" name="Picture 5" descr="C:\Users\Judy\AppData\Local\Microsoft\Windows\Temporary Internet Files\Content.IE5\AUJAEKRE\16131-illustration-of-a-red-heart-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588" y="1076325"/>
            <a:ext cx="5738812" cy="573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2"/>
          <p:cNvSpPr txBox="1">
            <a:spLocks noChangeArrowheads="1"/>
          </p:cNvSpPr>
          <p:nvPr/>
        </p:nvSpPr>
        <p:spPr bwMode="auto">
          <a:xfrm>
            <a:off x="442913" y="152400"/>
            <a:ext cx="815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r>
              <a:rPr lang="en-US" altLang="en-US" dirty="0">
                <a:solidFill>
                  <a:srgbClr val="2C2C2C"/>
                </a:solidFill>
              </a:rPr>
              <a:t>      </a:t>
            </a:r>
            <a:r>
              <a:rPr lang="en-US" altLang="en-US" sz="5400" b="1" dirty="0">
                <a:solidFill>
                  <a:srgbClr val="0033CC"/>
                </a:solidFill>
                <a:latin typeface="Cambria" pitchFamily="18" charset="0"/>
              </a:rPr>
              <a:t>TOPICS FOR OUR TIMES</a:t>
            </a:r>
          </a:p>
        </p:txBody>
      </p:sp>
      <p:sp>
        <p:nvSpPr>
          <p:cNvPr id="28678" name="TextBox 4"/>
          <p:cNvSpPr txBox="1">
            <a:spLocks noChangeArrowheads="1"/>
          </p:cNvSpPr>
          <p:nvPr/>
        </p:nvSpPr>
        <p:spPr bwMode="auto">
          <a:xfrm>
            <a:off x="2590800" y="2497138"/>
            <a:ext cx="3657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r>
              <a:rPr lang="en-US" altLang="en-US" sz="4800" b="1" dirty="0">
                <a:solidFill>
                  <a:srgbClr val="2C2C2C"/>
                </a:solidFill>
                <a:effectLst>
                  <a:outerShdw blurRad="38100" dist="38100" dir="2700000" algn="tl">
                    <a:srgbClr val="000000">
                      <a:alpha val="43137"/>
                    </a:srgbClr>
                  </a:outerShdw>
                </a:effectLst>
                <a:latin typeface="Cambria" pitchFamily="18" charset="0"/>
              </a:rPr>
              <a:t>SERVICE:</a:t>
            </a:r>
          </a:p>
          <a:p>
            <a:pPr algn="ctr"/>
            <a:r>
              <a:rPr lang="en-US" altLang="en-US" sz="4000" b="1" dirty="0">
                <a:solidFill>
                  <a:srgbClr val="2C2C2C"/>
                </a:solidFill>
                <a:effectLst>
                  <a:outerShdw blurRad="38100" dist="38100" dir="2700000" algn="tl">
                    <a:srgbClr val="000000">
                      <a:alpha val="43137"/>
                    </a:srgbClr>
                  </a:outerShdw>
                </a:effectLst>
                <a:latin typeface="Cambria" pitchFamily="18" charset="0"/>
              </a:rPr>
              <a:t>The Heart of </a:t>
            </a:r>
          </a:p>
          <a:p>
            <a:pPr algn="ctr"/>
            <a:r>
              <a:rPr lang="en-US" altLang="en-US" sz="4000" b="1" dirty="0">
                <a:solidFill>
                  <a:srgbClr val="2C2C2C"/>
                </a:solidFill>
                <a:effectLst>
                  <a:outerShdw blurRad="38100" dist="38100" dir="2700000" algn="tl">
                    <a:srgbClr val="000000">
                      <a:alpha val="43137"/>
                    </a:srgbClr>
                  </a:outerShdw>
                </a:effectLst>
                <a:latin typeface="Cambria" pitchFamily="18" charset="0"/>
              </a:rPr>
              <a:t>Al-Anon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0" name="Content Placeholder 3"/>
          <p:cNvSpPr>
            <a:spLocks noGrp="1"/>
          </p:cNvSpPr>
          <p:nvPr>
            <p:ph idx="1"/>
          </p:nvPr>
        </p:nvSpPr>
        <p:spPr>
          <a:xfrm>
            <a:off x="381000" y="914400"/>
            <a:ext cx="8382000" cy="5410200"/>
          </a:xfrm>
        </p:spPr>
        <p:txBody>
          <a:bodyPr rtlCol="0">
            <a:normAutofit lnSpcReduction="10000"/>
          </a:bodyPr>
          <a:lstStyle/>
          <a:p>
            <a:pPr marL="182880" indent="-182880" eaLnBrk="1" fontAlgn="auto" hangingPunct="1">
              <a:buFont typeface="Wingdings 2" panose="05020102010507070707" pitchFamily="18" charset="2"/>
              <a:buNone/>
              <a:defRPr/>
            </a:pPr>
            <a:r>
              <a:rPr lang="en-US" altLang="en-US" sz="3600" b="1" dirty="0">
                <a:latin typeface="Cambria" panose="02040503050406030204" pitchFamily="18" charset="0"/>
              </a:rPr>
              <a:t>For More Information: </a:t>
            </a:r>
          </a:p>
          <a:p>
            <a:pPr eaLnBrk="1" fontAlgn="auto" hangingPunct="1">
              <a:defRPr/>
            </a:pPr>
            <a:r>
              <a:rPr lang="en-US" altLang="en-US" sz="3600" b="1" i="1" dirty="0">
                <a:latin typeface="Cambria" panose="02040503050406030204" pitchFamily="18" charset="0"/>
              </a:rPr>
              <a:t> The Forum</a:t>
            </a:r>
          </a:p>
          <a:p>
            <a:pPr eaLnBrk="1" fontAlgn="auto" hangingPunct="1">
              <a:defRPr/>
            </a:pPr>
            <a:r>
              <a:rPr lang="en-US" altLang="en-US" sz="3600" b="1" i="1" dirty="0">
                <a:latin typeface="Cambria" panose="02040503050406030204" pitchFamily="18" charset="0"/>
              </a:rPr>
              <a:t> In the Loop</a:t>
            </a:r>
          </a:p>
          <a:p>
            <a:pPr marL="182880" indent="-182880" eaLnBrk="1" fontAlgn="auto" hangingPunct="1">
              <a:defRPr/>
            </a:pPr>
            <a:r>
              <a:rPr lang="en-US" altLang="en-US" sz="3600" b="1" dirty="0">
                <a:latin typeface="Cambria" panose="02040503050406030204" pitchFamily="18" charset="0"/>
              </a:rPr>
              <a:t>Group Mailings</a:t>
            </a:r>
          </a:p>
          <a:p>
            <a:pPr marL="182880" indent="-182880" eaLnBrk="1" fontAlgn="auto" hangingPunct="1">
              <a:defRPr/>
            </a:pPr>
            <a:r>
              <a:rPr lang="en-US" altLang="en-US" sz="3600" b="1" dirty="0">
                <a:latin typeface="Cambria" panose="02040503050406030204" pitchFamily="18" charset="0"/>
              </a:rPr>
              <a:t>AFG Announcements</a:t>
            </a:r>
          </a:p>
          <a:p>
            <a:pPr eaLnBrk="1" fontAlgn="auto" hangingPunct="1">
              <a:defRPr/>
            </a:pPr>
            <a:r>
              <a:rPr lang="en-US" altLang="en-US" sz="3600" b="1" dirty="0">
                <a:latin typeface="Cambria" panose="02040503050406030204" pitchFamily="18" charset="0"/>
              </a:rPr>
              <a:t>Members’ website</a:t>
            </a:r>
          </a:p>
          <a:p>
            <a:pPr marL="0" indent="0" eaLnBrk="1" fontAlgn="auto" hangingPunct="1">
              <a:buNone/>
              <a:defRPr/>
            </a:pPr>
            <a:r>
              <a:rPr lang="en-US" altLang="en-US" sz="3600" b="1" dirty="0">
                <a:latin typeface="Cambria" panose="02040503050406030204" pitchFamily="18" charset="0"/>
              </a:rPr>
              <a:t>  </a:t>
            </a:r>
          </a:p>
          <a:p>
            <a:pPr marL="0" indent="0" algn="ctr" eaLnBrk="1" fontAlgn="auto" hangingPunct="1">
              <a:buNone/>
              <a:defRPr/>
            </a:pPr>
            <a:r>
              <a:rPr lang="en-US" altLang="en-US" sz="3600" b="1" dirty="0">
                <a:solidFill>
                  <a:srgbClr val="3333CC"/>
                </a:solidFill>
                <a:latin typeface="Cambria" panose="02040503050406030204" pitchFamily="18" charset="0"/>
              </a:rPr>
              <a:t>www.al-anon.org/international</a:t>
            </a:r>
            <a:r>
              <a:rPr lang="en-US" altLang="en-US" sz="3600" b="1" dirty="0">
                <a:latin typeface="Cambria" panose="02040503050406030204" pitchFamily="18" charset="0"/>
              </a:rPr>
              <a:t/>
            </a:r>
            <a:br>
              <a:rPr lang="en-US" altLang="en-US" sz="3600" b="1" dirty="0">
                <a:latin typeface="Cambria" panose="02040503050406030204" pitchFamily="18" charset="0"/>
              </a:rPr>
            </a:br>
            <a:endParaRPr lang="en-US" altLang="en-US" sz="3400" b="1" dirty="0">
              <a:solidFill>
                <a:srgbClr val="0033CC"/>
              </a:solidFill>
            </a:endParaRPr>
          </a:p>
        </p:txBody>
      </p:sp>
      <p:sp>
        <p:nvSpPr>
          <p:cNvPr id="29700"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fld id="{A08BBEF9-C162-4660-AD79-63CF3BF59AC6}" type="slidenum">
              <a:rPr lang="en-US" altLang="en-US" sz="1000" smtClean="0">
                <a:solidFill>
                  <a:srgbClr val="085091"/>
                </a:solidFill>
                <a:latin typeface="Verdana" pitchFamily="34" charset="0"/>
              </a:rPr>
              <a:pPr/>
              <a:t>5</a:t>
            </a:fld>
            <a:endParaRPr lang="en-US" altLang="en-US" sz="1000">
              <a:solidFill>
                <a:srgbClr val="085091"/>
              </a:solidFill>
              <a:latin typeface="Verdana" pitchFamily="34" charset="0"/>
            </a:endParaRPr>
          </a:p>
        </p:txBody>
      </p:sp>
      <p:pic>
        <p:nvPicPr>
          <p:cNvPr id="29701" name="Picture 6" descr="calendaric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62000"/>
            <a:ext cx="3352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fld id="{33090A9C-0874-4208-A8D4-68BE19267F9D}" type="slidenum">
              <a:rPr lang="en-US" altLang="en-US" sz="1000" smtClean="0">
                <a:solidFill>
                  <a:srgbClr val="085091"/>
                </a:solidFill>
                <a:latin typeface="Verdana" pitchFamily="34" charset="0"/>
              </a:rPr>
              <a:pPr/>
              <a:t>6</a:t>
            </a:fld>
            <a:endParaRPr lang="en-US" altLang="en-US" sz="1000">
              <a:solidFill>
                <a:srgbClr val="085091"/>
              </a:solidFill>
              <a:latin typeface="Verdana" pitchFamily="34" charset="0"/>
            </a:endParaRPr>
          </a:p>
        </p:txBody>
      </p:sp>
      <p:sp>
        <p:nvSpPr>
          <p:cNvPr id="30725" name="TextBox 2"/>
          <p:cNvSpPr txBox="1">
            <a:spLocks noChangeArrowheads="1"/>
          </p:cNvSpPr>
          <p:nvPr/>
        </p:nvSpPr>
        <p:spPr bwMode="auto">
          <a:xfrm>
            <a:off x="457200" y="307975"/>
            <a:ext cx="8153400"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defRPr/>
            </a:pPr>
            <a:r>
              <a:rPr lang="en-US" altLang="en-US" sz="5400" b="1" dirty="0">
                <a:solidFill>
                  <a:srgbClr val="0033CC"/>
                </a:solidFill>
                <a:latin typeface="Cambria" pitchFamily="18" charset="0"/>
              </a:rPr>
              <a:t>          Registration </a:t>
            </a:r>
            <a:endParaRPr lang="en-US" altLang="en-US" sz="4000" b="1" dirty="0">
              <a:solidFill>
                <a:srgbClr val="0033CC"/>
              </a:solidFill>
              <a:latin typeface="Cambria" pitchFamily="18" charset="0"/>
            </a:endParaRPr>
          </a:p>
          <a:p>
            <a:pPr marL="571500" indent="-571500">
              <a:buFont typeface="Wingdings" panose="05000000000000000000" pitchFamily="2" charset="2"/>
              <a:buChar char="§"/>
              <a:defRPr/>
            </a:pPr>
            <a:endParaRPr lang="en-US" altLang="en-US" sz="4000" b="1" dirty="0">
              <a:solidFill>
                <a:srgbClr val="0033CC"/>
              </a:solidFill>
              <a:latin typeface="Cambria" pitchFamily="18" charset="0"/>
            </a:endParaRPr>
          </a:p>
          <a:p>
            <a:pPr marL="571500" indent="-571500">
              <a:buFont typeface="Wingdings" panose="05000000000000000000" pitchFamily="2" charset="2"/>
              <a:buChar char="§"/>
              <a:defRPr/>
            </a:pPr>
            <a:endParaRPr lang="en-US" altLang="en-US" sz="4000" b="1" dirty="0">
              <a:solidFill>
                <a:srgbClr val="0033CC"/>
              </a:solidFill>
              <a:latin typeface="Cambria" pitchFamily="18" charset="0"/>
            </a:endParaRPr>
          </a:p>
          <a:p>
            <a:pPr marL="571500" indent="-571500">
              <a:buFont typeface="Wingdings" panose="05000000000000000000" pitchFamily="2" charset="2"/>
              <a:buChar char="§"/>
              <a:defRPr/>
            </a:pPr>
            <a:r>
              <a:rPr lang="en-US" altLang="en-US" sz="4000" b="1" dirty="0">
                <a:latin typeface="Cambria" pitchFamily="18" charset="0"/>
              </a:rPr>
              <a:t>Participation Limited to 1,500 </a:t>
            </a:r>
          </a:p>
          <a:p>
            <a:pPr marL="571500" indent="-571500">
              <a:buFont typeface="Wingdings" panose="05000000000000000000" pitchFamily="2" charset="2"/>
              <a:buChar char="§"/>
              <a:defRPr/>
            </a:pPr>
            <a:r>
              <a:rPr lang="en-US" altLang="en-US" sz="4000" b="1" dirty="0">
                <a:latin typeface="Cambria" pitchFamily="18" charset="0"/>
              </a:rPr>
              <a:t>Early Registration Savings</a:t>
            </a:r>
          </a:p>
          <a:p>
            <a:pPr>
              <a:defRPr/>
            </a:pPr>
            <a:endParaRPr lang="en-US" altLang="en-US" sz="4000" b="1" dirty="0">
              <a:latin typeface="Cambria" pitchFamily="18" charset="0"/>
            </a:endParaRPr>
          </a:p>
          <a:p>
            <a:pPr>
              <a:defRPr/>
            </a:pPr>
            <a:r>
              <a:rPr lang="en-US" altLang="en-US" sz="4000" b="1" dirty="0">
                <a:latin typeface="Cambria" pitchFamily="18" charset="0"/>
              </a:rPr>
              <a:t>      </a:t>
            </a:r>
            <a:r>
              <a:rPr lang="en-US" altLang="en-US" sz="4000" b="1" dirty="0">
                <a:solidFill>
                  <a:srgbClr val="0033CC"/>
                </a:solidFill>
                <a:latin typeface="Cambria" pitchFamily="18" charset="0"/>
              </a:rPr>
              <a:t>Watch for more information! </a:t>
            </a:r>
            <a:endParaRPr lang="en-US" altLang="en-US" sz="3200" b="1" dirty="0">
              <a:solidFill>
                <a:srgbClr val="0033CC"/>
              </a:solidFill>
              <a:latin typeface="Cambria" pitchFamily="18" charset="0"/>
            </a:endParaRPr>
          </a:p>
          <a:p>
            <a:pPr>
              <a:defRPr/>
            </a:pPr>
            <a:endParaRPr lang="en-US" altLang="en-US" sz="3200" b="1" dirty="0">
              <a:latin typeface="Cambria" pitchFamily="18" charset="0"/>
            </a:endParaRPr>
          </a:p>
        </p:txBody>
      </p:sp>
      <p:pic>
        <p:nvPicPr>
          <p:cNvPr id="3072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334000"/>
            <a:ext cx="505777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2" descr="C:\Users\Judy\AppData\Local\Microsoft\Windows\Temporary Internet Files\Content.IE5\MMD7VWTF\checklis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57200"/>
            <a:ext cx="18288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fld id="{FDA8560C-E222-4D69-AFE7-1301FF978054}" type="slidenum">
              <a:rPr lang="en-US" altLang="en-US" sz="1000" smtClean="0">
                <a:solidFill>
                  <a:srgbClr val="085091"/>
                </a:solidFill>
                <a:latin typeface="Verdana" pitchFamily="34" charset="0"/>
              </a:rPr>
              <a:pPr/>
              <a:t>7</a:t>
            </a:fld>
            <a:endParaRPr lang="en-US" altLang="en-US" sz="1000">
              <a:solidFill>
                <a:srgbClr val="085091"/>
              </a:solidFill>
              <a:latin typeface="Verdana" pitchFamily="34" charset="0"/>
            </a:endParaRPr>
          </a:p>
        </p:txBody>
      </p:sp>
      <p:sp>
        <p:nvSpPr>
          <p:cNvPr id="31747" name="TextBox 2"/>
          <p:cNvSpPr txBox="1">
            <a:spLocks noChangeArrowheads="1"/>
          </p:cNvSpPr>
          <p:nvPr/>
        </p:nvSpPr>
        <p:spPr bwMode="auto">
          <a:xfrm>
            <a:off x="-34926" y="2803525"/>
            <a:ext cx="9144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r>
              <a:rPr lang="en-US" altLang="en-US" sz="3600" b="1" dirty="0">
                <a:solidFill>
                  <a:srgbClr val="0033CC"/>
                </a:solidFill>
                <a:latin typeface="Cambria" pitchFamily="18" charset="0"/>
              </a:rPr>
              <a:t>Thursday, July 5, 2018</a:t>
            </a:r>
          </a:p>
        </p:txBody>
      </p:sp>
      <p:sp>
        <p:nvSpPr>
          <p:cNvPr id="31748" name="TextBox 6"/>
          <p:cNvSpPr txBox="1">
            <a:spLocks noChangeArrowheads="1"/>
          </p:cNvSpPr>
          <p:nvPr/>
        </p:nvSpPr>
        <p:spPr bwMode="auto">
          <a:xfrm>
            <a:off x="0" y="5867400"/>
            <a:ext cx="9147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r>
              <a:rPr lang="en-US" altLang="en-US" sz="3200" b="1" dirty="0">
                <a:latin typeface="Cambria" pitchFamily="18" charset="0"/>
              </a:rPr>
              <a:t>      www.al-anon.org/international</a:t>
            </a:r>
          </a:p>
        </p:txBody>
      </p:sp>
      <p:pic>
        <p:nvPicPr>
          <p:cNvPr id="31749" name="Picture 9" descr="C:\Users\Judy\AppData\Local\Microsoft\Windows\Temporary Internet Files\Content.IE5\KPBD95QJ\World-Peac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1" y="3541709"/>
            <a:ext cx="2520950" cy="240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304800"/>
            <a:ext cx="8967788" cy="249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1_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3845</TotalTime>
  <Words>596</Words>
  <Application>Microsoft Office PowerPoint</Application>
  <PresentationFormat>On-screen Show (4:3)</PresentationFormat>
  <Paragraphs>86</Paragraphs>
  <Slides>7</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Arial</vt:lpstr>
      <vt:lpstr>Calibri</vt:lpstr>
      <vt:lpstr>Cambria</vt:lpstr>
      <vt:lpstr>Corbel</vt:lpstr>
      <vt:lpstr>Verdana</vt:lpstr>
      <vt:lpstr>Wingdings</vt:lpstr>
      <vt:lpstr>Wingdings 2</vt:lpstr>
      <vt:lpstr>Banded</vt:lpstr>
      <vt:lpstr>1_Banded</vt:lpstr>
      <vt:lpstr>PowerPoint Presentation</vt:lpstr>
      <vt:lpstr>COME A DAY EARLY – July 5, 2018 Energize your program! </vt:lpstr>
      <vt:lpstr>What’s on the Agenda?</vt:lpstr>
      <vt:lpstr>Topics FOR OUR Times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night “Language of Love” Parade</dc:title>
  <dc:creator>Julie Miller</dc:creator>
  <cp:lastModifiedBy>diane cooter</cp:lastModifiedBy>
  <cp:revision>282</cp:revision>
  <cp:lastPrinted>2016-10-19T18:16:39Z</cp:lastPrinted>
  <dcterms:created xsi:type="dcterms:W3CDTF">2012-05-23T14:16:44Z</dcterms:created>
  <dcterms:modified xsi:type="dcterms:W3CDTF">2017-09-18T23:53:41Z</dcterms:modified>
</cp:coreProperties>
</file>